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91" r:id="rId5"/>
  </p:sldMasterIdLst>
  <p:notesMasterIdLst>
    <p:notesMasterId r:id="rId18"/>
  </p:notesMasterIdLst>
  <p:sldIdLst>
    <p:sldId id="1281" r:id="rId6"/>
    <p:sldId id="1274" r:id="rId7"/>
    <p:sldId id="1284" r:id="rId8"/>
    <p:sldId id="428" r:id="rId9"/>
    <p:sldId id="1278" r:id="rId10"/>
    <p:sldId id="1283" r:id="rId11"/>
    <p:sldId id="1279" r:id="rId12"/>
    <p:sldId id="1277" r:id="rId13"/>
    <p:sldId id="1276" r:id="rId14"/>
    <p:sldId id="1148" r:id="rId15"/>
    <p:sldId id="1272" r:id="rId16"/>
    <p:sldId id="295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eleworthy, L-A" initials="SL" lastIdx="7" clrIdx="0">
    <p:extLst>
      <p:ext uri="{19B8F6BF-5375-455C-9EA6-DF929625EA0E}">
        <p15:presenceInfo xmlns:p15="http://schemas.microsoft.com/office/powerpoint/2012/main" userId="S::l-a.steeleworthy@christiedigital.com::5751dcbf-c31e-416d-b22d-11d592b218fa" providerId="AD"/>
      </p:ext>
    </p:extLst>
  </p:cmAuthor>
  <p:cmAuthor id="2" name="Capling, Steve" initials="CS" lastIdx="5" clrIdx="1">
    <p:extLst>
      <p:ext uri="{19B8F6BF-5375-455C-9EA6-DF929625EA0E}">
        <p15:presenceInfo xmlns:p15="http://schemas.microsoft.com/office/powerpoint/2012/main" userId="S::steve.capling@christiedigital.com::a926b597-b692-4ae0-927a-2f64800dd2f5" providerId="AD"/>
      </p:ext>
    </p:extLst>
  </p:cmAuthor>
  <p:cmAuthor id="3" name="vanLammeren, Kat" initials="vK" lastIdx="1" clrIdx="2">
    <p:extLst>
      <p:ext uri="{19B8F6BF-5375-455C-9EA6-DF929625EA0E}">
        <p15:presenceInfo xmlns:p15="http://schemas.microsoft.com/office/powerpoint/2012/main" userId="S::kat.vanlammeren@christiedigital.com::9c22e19f-4d0e-4bed-aa86-31d9335edb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5353"/>
    <a:srgbClr val="E9E9E9"/>
    <a:srgbClr val="5C2F92"/>
    <a:srgbClr val="00A7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E96A79-37ED-9F07-4C5F-9B360351187B}" v="499" dt="2021-09-14T18:56:15.692"/>
    <p1510:client id="{2285EA43-9C52-0507-19A5-BD2817CCB105}" v="14" dt="2021-09-22T19:44:53.793"/>
    <p1510:client id="{3427720E-9B31-FF30-947D-853C935986E8}" v="30" dt="2021-09-15T15:24:38.908"/>
    <p1510:client id="{3904D452-9C9E-CF0A-7420-DEDA9AD90B5B}" v="5" dt="2021-09-22T16:22:54.196"/>
    <p1510:client id="{4169D08C-89C2-896D-9EAF-975144A6DF5A}" v="57" dt="2021-09-22T19:31:34.014"/>
    <p1510:client id="{73458B71-79A1-AA9E-C5D0-BEE41663E42E}" v="4" dt="2021-09-23T08:14:33.650"/>
    <p1510:client id="{975359C7-68C7-CF9B-67CA-0D6BE2901A10}" v="220" dt="2021-09-22T16:29:44.258"/>
    <p1510:client id="{AC971238-65B4-C300-C003-AA874AB5745D}" v="90" dt="2021-09-21T15:55:35.595"/>
    <p1510:client id="{D183D008-D3FF-46F4-8123-15EDC871A385}" v="182" dt="2021-09-15T02:39:46.095"/>
    <p1510:client id="{DDA6F392-C652-B398-E88F-AEC8C5E2AC3B}" v="3" dt="2021-09-16T19:27:37.176"/>
    <p1510:client id="{E2F9D05B-D456-0060-4D1C-5A7883465583}" v="13" dt="2021-09-21T15:32:01.014"/>
    <p1510:client id="{E53F95D4-888D-1FE3-959B-A5F22CE699A5}" v="31" dt="2021-09-14T14:04:05.686"/>
    <p1510:client id="{E8CEE147-BEAE-6938-A888-63CF331376D1}" v="178" dt="2021-09-15T14:06:51.7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1626" y="5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E56B0-3000-2843-9974-E14E2544A2CB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BE4323-E72C-F542-83B2-5D9FFA70BC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018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ctr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BE4323-E72C-F542-83B2-5D9FFA70BCE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437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ctr"/>
            <a:endParaRPr lang="en-US" sz="1200" b="0" i="0" u="none" strike="noStrike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BE4323-E72C-F542-83B2-5D9FFA70BCE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724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ctr"/>
            <a:endParaRPr lang="en-US" sz="1200" b="0" i="0" u="none" strike="noStrike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BE4323-E72C-F542-83B2-5D9FFA70BCE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607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ctr"/>
            <a:endParaRPr lang="en-US" sz="1200" b="0" i="0" u="none" strike="noStrike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BE4323-E72C-F542-83B2-5D9FFA70BCE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6443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ctr"/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BE4323-E72C-F542-83B2-5D9FFA70BCE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274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BE4323-E72C-F542-83B2-5D9FFA70BCE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342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BE4323-E72C-F542-83B2-5D9FFA70BCE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720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FB3991-8305-E143-B8F3-9216D847F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29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1701B1AD-B8E6-4045-A3AC-167503809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4570" y="1065467"/>
            <a:ext cx="5725886" cy="2274603"/>
          </a:xfrm>
          <a:prstGeom prst="rect">
            <a:avLst/>
          </a:prstGeom>
        </p:spPr>
        <p:txBody>
          <a:bodyPr anchor="ctr"/>
          <a:lstStyle>
            <a:lvl1pPr marL="360000" marR="0" indent="-36000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916141-AA75-6E43-9B46-9B6AFA8B7D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3768188"/>
            <a:ext cx="4201887" cy="30984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D01DB5-59A4-534B-8701-B5AA0648D3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354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94FE693-6F51-8745-BEF7-8BA7438FB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167087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639C66B-6285-F542-9D75-97EA8144C6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1" y="1385047"/>
            <a:ext cx="5167086" cy="279629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51D847F-64CA-8A48-8D20-C40594CF84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1927" y="-54579"/>
            <a:ext cx="835208" cy="17817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FB74B7-F787-1B45-83AB-FBC7D067B3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113" y="4501038"/>
            <a:ext cx="1835885" cy="6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351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DD1C42A-8127-394C-878B-F584C64C7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3283737"/>
            <a:ext cx="1938610" cy="78962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3F04F57-8A62-A245-B4E3-7CC4C4F51EC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2786" y="3283737"/>
            <a:ext cx="1938610" cy="78962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72F72BE-7461-AB49-9805-0F624E78EDC7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370820" y="3294841"/>
            <a:ext cx="1938610" cy="78962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4FB40B-A206-0543-9E9B-0A29B4EE96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4570" y="1656956"/>
            <a:ext cx="1938793" cy="14420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614A3BA8-3039-A143-AEA3-91B0294AB5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02603" y="1656956"/>
            <a:ext cx="1938793" cy="14420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56CBE7B-A00E-5B4C-AF43-1B21C3CE08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70453" y="1656956"/>
            <a:ext cx="1938793" cy="14420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20ED68B-C918-5740-AD68-272FE2045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167087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1C2DC15-9E30-4241-9BEA-48B8594F5D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1927" y="-54579"/>
            <a:ext cx="835208" cy="178177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AEC068-CAAB-6142-B323-8C22DFC05E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113" y="4501038"/>
            <a:ext cx="1835885" cy="6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082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BB5507-08CC-8643-B85A-AA1FF5002787}"/>
              </a:ext>
            </a:extLst>
          </p:cNvPr>
          <p:cNvSpPr/>
          <p:nvPr userDrawn="1"/>
        </p:nvSpPr>
        <p:spPr>
          <a:xfrm>
            <a:off x="6850743" y="0"/>
            <a:ext cx="2293257" cy="5143500"/>
          </a:xfrm>
          <a:prstGeom prst="rect">
            <a:avLst/>
          </a:prstGeom>
          <a:gradFill>
            <a:gsLst>
              <a:gs pos="25000">
                <a:schemeClr val="accent1"/>
              </a:gs>
              <a:gs pos="99000">
                <a:schemeClr val="accent2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CCA0038-4B11-CC4F-B306-E439E9387E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1" y="1385047"/>
            <a:ext cx="4087053" cy="279629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77AD332-D56C-CF49-B508-4EE615ADB2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37629" y="1385046"/>
            <a:ext cx="3644153" cy="279629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C8C24D-CA99-534B-A1E6-4BF86F239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167087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D704A7-37AD-1F4C-84C7-F666869252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1927" y="-54579"/>
            <a:ext cx="835208" cy="17817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048C8C-06B0-8949-8596-B261AFB07D6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2105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A904018-F6EC-CC4A-8BE9-3912B0D58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167087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D941F2-5719-EB40-ADDB-D303FDE859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1927" y="-54579"/>
            <a:ext cx="835208" cy="17817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4E709C-3C34-5147-975E-079D49191D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113" y="4501038"/>
            <a:ext cx="1835885" cy="6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8394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43754A-7843-DE44-83B1-80911BF9E6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113" y="4501038"/>
            <a:ext cx="1835885" cy="6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1362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59C1E49-7B79-0D42-926B-C8D0C78AB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168" y="2723920"/>
            <a:ext cx="1425294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16C2D6-83AB-2848-8A47-93F7862482DB}"/>
              </a:ext>
            </a:extLst>
          </p:cNvPr>
          <p:cNvSpPr txBox="1"/>
          <p:nvPr userDrawn="1"/>
        </p:nvSpPr>
        <p:spPr>
          <a:xfrm>
            <a:off x="774608" y="1523591"/>
            <a:ext cx="8182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7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5CC2099-9325-2749-8CE0-3CB6BF08E67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2438499" y="2723920"/>
            <a:ext cx="1425294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D28ABA-0F7A-A341-BF77-1B99510338ED}"/>
              </a:ext>
            </a:extLst>
          </p:cNvPr>
          <p:cNvSpPr txBox="1"/>
          <p:nvPr userDrawn="1"/>
        </p:nvSpPr>
        <p:spPr>
          <a:xfrm>
            <a:off x="2425582" y="1523591"/>
            <a:ext cx="8182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7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0F311D2B-3A80-314D-BD2E-9A5BD9B541B6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4045830" y="2723920"/>
            <a:ext cx="1425294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ED397E-A0B7-734B-B528-994DB35B36CF}"/>
              </a:ext>
            </a:extLst>
          </p:cNvPr>
          <p:cNvSpPr txBox="1"/>
          <p:nvPr userDrawn="1"/>
        </p:nvSpPr>
        <p:spPr>
          <a:xfrm>
            <a:off x="4017550" y="1523591"/>
            <a:ext cx="8182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7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5A499621-0C9F-0841-B4B2-9FEC4F03B2F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653161" y="2723920"/>
            <a:ext cx="1425294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C7515B8-038F-AF40-9C0A-742E3E73B0EE}"/>
              </a:ext>
            </a:extLst>
          </p:cNvPr>
          <p:cNvSpPr txBox="1"/>
          <p:nvPr userDrawn="1"/>
        </p:nvSpPr>
        <p:spPr>
          <a:xfrm>
            <a:off x="5639021" y="1523591"/>
            <a:ext cx="8182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7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A81B027-C2EF-984A-B511-ECDFD819F47A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260490" y="2723920"/>
            <a:ext cx="1425294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6114016-C5C3-284E-BAB9-059AC04D04D2}"/>
              </a:ext>
            </a:extLst>
          </p:cNvPr>
          <p:cNvSpPr txBox="1"/>
          <p:nvPr userDrawn="1"/>
        </p:nvSpPr>
        <p:spPr>
          <a:xfrm>
            <a:off x="7260490" y="1523591"/>
            <a:ext cx="8182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7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65865DB-A73B-0141-BC24-05AA48092849}"/>
              </a:ext>
            </a:extLst>
          </p:cNvPr>
          <p:cNvSpPr/>
          <p:nvPr userDrawn="1"/>
        </p:nvSpPr>
        <p:spPr>
          <a:xfrm>
            <a:off x="621135" y="389650"/>
            <a:ext cx="154840" cy="893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F579DCF-429C-D74B-A748-63723B507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167087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B6477D0-A77B-6C46-8E0E-14078F0F10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766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34383857-A4ED-6B45-921D-1DC6907E6050}"/>
              </a:ext>
            </a:extLst>
          </p:cNvPr>
          <p:cNvSpPr txBox="1"/>
          <p:nvPr userDrawn="1"/>
        </p:nvSpPr>
        <p:spPr>
          <a:xfrm>
            <a:off x="775975" y="1384216"/>
            <a:ext cx="8182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6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352934B-2856-EE48-9C99-197F435F6723}"/>
              </a:ext>
            </a:extLst>
          </p:cNvPr>
          <p:cNvSpPr txBox="1"/>
          <p:nvPr userDrawn="1"/>
        </p:nvSpPr>
        <p:spPr>
          <a:xfrm>
            <a:off x="3144271" y="1384216"/>
            <a:ext cx="8182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6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BAD304CB-BA26-9242-B456-7356CE38B67B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5512566" y="2839321"/>
            <a:ext cx="1974083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CBD368A-FC4F-3143-9309-C8CE20BA514E}"/>
              </a:ext>
            </a:extLst>
          </p:cNvPr>
          <p:cNvSpPr txBox="1"/>
          <p:nvPr userDrawn="1"/>
        </p:nvSpPr>
        <p:spPr>
          <a:xfrm>
            <a:off x="5512567" y="1384216"/>
            <a:ext cx="8182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6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B0A04411-3FBF-894E-819D-39CC7DD02B0F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3188466" y="2839321"/>
            <a:ext cx="1974083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AA921556-412E-7645-94EC-C2D6944EDAC4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77110" y="2839321"/>
            <a:ext cx="1974083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BDE885-70F6-804C-B83F-22AAFD4D0D18}"/>
              </a:ext>
            </a:extLst>
          </p:cNvPr>
          <p:cNvSpPr/>
          <p:nvPr userDrawn="1"/>
        </p:nvSpPr>
        <p:spPr>
          <a:xfrm>
            <a:off x="621135" y="389650"/>
            <a:ext cx="154840" cy="893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6874F81-1136-6041-B2D6-09FBE7C6F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167087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E3935FC-2881-C744-8363-8F1BA17AA0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170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7A0AA7-4E54-5F4D-A7C2-89269D357F6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9666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3A5D51-2C0D-EE43-92CD-1849B58B6E3F}"/>
              </a:ext>
            </a:extLst>
          </p:cNvPr>
          <p:cNvSpPr txBox="1"/>
          <p:nvPr userDrawn="1"/>
        </p:nvSpPr>
        <p:spPr>
          <a:xfrm>
            <a:off x="834570" y="847314"/>
            <a:ext cx="3606800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6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</a:t>
            </a:r>
            <a:br>
              <a:rPr lang="en-US" sz="6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0BA7A5-CC18-D24B-97E2-4A89B1D7B3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4536" y="705001"/>
            <a:ext cx="154840" cy="17602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5113D9-514B-5142-A513-3E6A4514E9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7936"/>
          <a:stretch/>
        </p:blipFill>
        <p:spPr>
          <a:xfrm>
            <a:off x="5261622" y="-76200"/>
            <a:ext cx="4044424" cy="43769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CFAD91F-D804-E845-8A64-85D6D3821F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49297"/>
          <a:stretch/>
        </p:blipFill>
        <p:spPr>
          <a:xfrm>
            <a:off x="7308113" y="4501038"/>
            <a:ext cx="1835885" cy="3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991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FB3991-8305-E143-B8F3-9216D847F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5223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459893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FB3991-8305-E143-B8F3-9216D847F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0935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FB3991-8305-E143-B8F3-9216D847F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8302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FB3991-8305-E143-B8F3-9216D847F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9805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FB3991-8305-E143-B8F3-9216D847F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6890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60F7DCA-D355-8441-873E-3F80016A26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25756" y="-1668695"/>
            <a:ext cx="4001559" cy="61468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B5A0186-CF4C-7846-9608-6C49538E8F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25756" y="-1675160"/>
            <a:ext cx="4001559" cy="614684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701B1AD-B8E6-4045-A3AC-167503809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780654"/>
            <a:ext cx="4201887" cy="772376"/>
          </a:xfrm>
          <a:prstGeom prst="rect">
            <a:avLst/>
          </a:prstGeom>
        </p:spPr>
        <p:txBody>
          <a:bodyPr anchor="t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86487040-8246-0D4C-9BDC-2EDA6E0C46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1664098"/>
            <a:ext cx="4201887" cy="30984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7C29539-CD5F-ED43-8F05-41C5AD73D4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5023" y="2119313"/>
            <a:ext cx="4202115" cy="26035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E4922F2-9FF0-7B49-890A-C2B2A2E2E3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4536" y="704996"/>
            <a:ext cx="154840" cy="176029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F917ACA-4E1A-AD44-9862-CA7057178C22}"/>
              </a:ext>
            </a:extLst>
          </p:cNvPr>
          <p:cNvGrpSpPr/>
          <p:nvPr userDrawn="1"/>
        </p:nvGrpSpPr>
        <p:grpSpPr>
          <a:xfrm>
            <a:off x="6188439" y="3800668"/>
            <a:ext cx="2583933" cy="1211817"/>
            <a:chOff x="5616162" y="3370401"/>
            <a:chExt cx="3501384" cy="164208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FB0154C-FCE5-704A-8D9F-7CD96B137D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7057653" y="3370401"/>
              <a:ext cx="2059893" cy="164208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ABD3D05-09CF-424B-A967-0413E5B660D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/>
            <a:srcRect b="50147"/>
            <a:stretch/>
          </p:blipFill>
          <p:spPr>
            <a:xfrm>
              <a:off x="5616162" y="3990218"/>
              <a:ext cx="1835885" cy="3274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936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62B3635A-DB49-B74F-8615-0DADFB84A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167087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8B154D-5DCA-4147-A9B1-BE46350153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4571" y="1385046"/>
            <a:ext cx="2942952" cy="29045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14350" indent="-171450">
              <a:buClr>
                <a:schemeClr val="accent2"/>
              </a:buClr>
              <a:buFont typeface="System Font Regular"/>
              <a:buChar char="›"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F342C8B4-4476-1542-B80A-9A6D6BB0E5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15326" y="1385046"/>
            <a:ext cx="2942952" cy="29045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14350" indent="-171450">
              <a:buClr>
                <a:schemeClr val="accent2"/>
              </a:buClr>
              <a:buFont typeface="System Font Regular"/>
              <a:buChar char="›"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45E603-224E-D94B-8F90-8202DA629C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1927" y="-54579"/>
            <a:ext cx="835208" cy="17817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515BF51-0303-624D-8951-DB7BBF83BC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113" y="4501038"/>
            <a:ext cx="1835885" cy="6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5625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gradFill>
          <a:gsLst>
            <a:gs pos="10000">
              <a:schemeClr val="accent1"/>
            </a:gs>
            <a:gs pos="99000">
              <a:schemeClr val="accent2"/>
            </a:gs>
          </a:gsLst>
          <a:lin ang="20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1701B1AD-B8E6-4045-A3AC-167503809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4570" y="780653"/>
            <a:ext cx="5725886" cy="2274603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C032B0-E0FB-9748-B017-4DD1A1D19255}"/>
              </a:ext>
            </a:extLst>
          </p:cNvPr>
          <p:cNvSpPr/>
          <p:nvPr userDrawn="1"/>
        </p:nvSpPr>
        <p:spPr>
          <a:xfrm>
            <a:off x="624537" y="704995"/>
            <a:ext cx="154840" cy="250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547E25-623A-E24E-8989-F4C5C0A604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2892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1701B1AD-B8E6-4045-A3AC-167503809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4570" y="1065467"/>
            <a:ext cx="5725886" cy="2274603"/>
          </a:xfrm>
          <a:prstGeom prst="rect">
            <a:avLst/>
          </a:prstGeom>
        </p:spPr>
        <p:txBody>
          <a:bodyPr anchor="ctr"/>
          <a:lstStyle>
            <a:lvl1pPr marL="360000" marR="0" indent="-36000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916141-AA75-6E43-9B46-9B6AFA8B7D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3768188"/>
            <a:ext cx="4201887" cy="30984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692FB1-F2F3-A845-8747-A9E3D5AEC3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0863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1701B1AD-B8E6-4045-A3AC-167503809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4570" y="1065467"/>
            <a:ext cx="5725886" cy="2274603"/>
          </a:xfrm>
          <a:prstGeom prst="rect">
            <a:avLst/>
          </a:prstGeom>
        </p:spPr>
        <p:txBody>
          <a:bodyPr anchor="ctr"/>
          <a:lstStyle>
            <a:lvl1pPr marL="360000" marR="0" indent="-36000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916141-AA75-6E43-9B46-9B6AFA8B7D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3768188"/>
            <a:ext cx="4201887" cy="30984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CAA651-C368-7D44-B58E-D47FCE1734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507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FB3991-8305-E143-B8F3-9216D847F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8227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1701B1AD-B8E6-4045-A3AC-167503809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4570" y="1065467"/>
            <a:ext cx="5725886" cy="2274603"/>
          </a:xfrm>
          <a:prstGeom prst="rect">
            <a:avLst/>
          </a:prstGeom>
        </p:spPr>
        <p:txBody>
          <a:bodyPr anchor="ctr"/>
          <a:lstStyle>
            <a:lvl1pPr marL="360000" marR="0" indent="-36000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916141-AA75-6E43-9B46-9B6AFA8B7D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3768188"/>
            <a:ext cx="4201887" cy="30984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D01DB5-59A4-534B-8701-B5AA0648D3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9758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94FE693-6F51-8745-BEF7-8BA7438FB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167087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639C66B-6285-F542-9D75-97EA8144C6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1" y="1385047"/>
            <a:ext cx="5167086" cy="279629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51D847F-64CA-8A48-8D20-C40594CF84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1927" y="-54579"/>
            <a:ext cx="835208" cy="17817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FB74B7-F787-1B45-83AB-FBC7D067B3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113" y="4501038"/>
            <a:ext cx="1835885" cy="6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5167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DD1C42A-8127-394C-878B-F584C64C7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3283737"/>
            <a:ext cx="1938610" cy="78962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3F04F57-8A62-A245-B4E3-7CC4C4F51EC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2786" y="3283737"/>
            <a:ext cx="1938610" cy="78962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72F72BE-7461-AB49-9805-0F624E78EDC7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370820" y="3294841"/>
            <a:ext cx="1938610" cy="78962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4FB40B-A206-0543-9E9B-0A29B4EE96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4570" y="1656956"/>
            <a:ext cx="1938793" cy="14420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614A3BA8-3039-A143-AEA3-91B0294AB5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02603" y="1656956"/>
            <a:ext cx="1938793" cy="14420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56CBE7B-A00E-5B4C-AF43-1B21C3CE08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70453" y="1656956"/>
            <a:ext cx="1938793" cy="14420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20ED68B-C918-5740-AD68-272FE2045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167087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1C2DC15-9E30-4241-9BEA-48B8594F5D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1927" y="-54579"/>
            <a:ext cx="835208" cy="178177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AEC068-CAAB-6142-B323-8C22DFC05E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113" y="4501038"/>
            <a:ext cx="1835885" cy="6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6864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BB5507-08CC-8643-B85A-AA1FF5002787}"/>
              </a:ext>
            </a:extLst>
          </p:cNvPr>
          <p:cNvSpPr/>
          <p:nvPr userDrawn="1"/>
        </p:nvSpPr>
        <p:spPr>
          <a:xfrm>
            <a:off x="6850743" y="0"/>
            <a:ext cx="2293257" cy="5143500"/>
          </a:xfrm>
          <a:prstGeom prst="rect">
            <a:avLst/>
          </a:prstGeom>
          <a:gradFill>
            <a:gsLst>
              <a:gs pos="25000">
                <a:schemeClr val="accent1"/>
              </a:gs>
              <a:gs pos="99000">
                <a:schemeClr val="accent2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CCA0038-4B11-CC4F-B306-E439E9387E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1" y="1385047"/>
            <a:ext cx="4087053" cy="279629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77AD332-D56C-CF49-B508-4EE615ADB2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37629" y="1385046"/>
            <a:ext cx="3644153" cy="279629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C8C24D-CA99-534B-A1E6-4BF86F239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167087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D704A7-37AD-1F4C-84C7-F666869252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1927" y="-54579"/>
            <a:ext cx="835208" cy="17817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048C8C-06B0-8949-8596-B261AFB07D6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374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A904018-F6EC-CC4A-8BE9-3912B0D58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167087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D941F2-5719-EB40-ADDB-D303FDE859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1927" y="-54579"/>
            <a:ext cx="835208" cy="17817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4E709C-3C34-5147-975E-079D49191D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113" y="4501038"/>
            <a:ext cx="1835885" cy="6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070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43754A-7843-DE44-83B1-80911BF9E6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113" y="4501038"/>
            <a:ext cx="1835885" cy="6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9004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59C1E49-7B79-0D42-926B-C8D0C78AB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168" y="2723920"/>
            <a:ext cx="1425294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16C2D6-83AB-2848-8A47-93F7862482DB}"/>
              </a:ext>
            </a:extLst>
          </p:cNvPr>
          <p:cNvSpPr txBox="1"/>
          <p:nvPr userDrawn="1"/>
        </p:nvSpPr>
        <p:spPr>
          <a:xfrm>
            <a:off x="774608" y="1523591"/>
            <a:ext cx="8182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7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5CC2099-9325-2749-8CE0-3CB6BF08E67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2438499" y="2723920"/>
            <a:ext cx="1425294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D28ABA-0F7A-A341-BF77-1B99510338ED}"/>
              </a:ext>
            </a:extLst>
          </p:cNvPr>
          <p:cNvSpPr txBox="1"/>
          <p:nvPr userDrawn="1"/>
        </p:nvSpPr>
        <p:spPr>
          <a:xfrm>
            <a:off x="2425582" y="1523591"/>
            <a:ext cx="8182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7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0F311D2B-3A80-314D-BD2E-9A5BD9B541B6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4045830" y="2723920"/>
            <a:ext cx="1425294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ED397E-A0B7-734B-B528-994DB35B36CF}"/>
              </a:ext>
            </a:extLst>
          </p:cNvPr>
          <p:cNvSpPr txBox="1"/>
          <p:nvPr userDrawn="1"/>
        </p:nvSpPr>
        <p:spPr>
          <a:xfrm>
            <a:off x="4017550" y="1523591"/>
            <a:ext cx="8182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7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5A499621-0C9F-0841-B4B2-9FEC4F03B2F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653161" y="2723920"/>
            <a:ext cx="1425294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C7515B8-038F-AF40-9C0A-742E3E73B0EE}"/>
              </a:ext>
            </a:extLst>
          </p:cNvPr>
          <p:cNvSpPr txBox="1"/>
          <p:nvPr userDrawn="1"/>
        </p:nvSpPr>
        <p:spPr>
          <a:xfrm>
            <a:off x="5639021" y="1523591"/>
            <a:ext cx="8182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7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A81B027-C2EF-984A-B511-ECDFD819F47A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260490" y="2723920"/>
            <a:ext cx="1425294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6114016-C5C3-284E-BAB9-059AC04D04D2}"/>
              </a:ext>
            </a:extLst>
          </p:cNvPr>
          <p:cNvSpPr txBox="1"/>
          <p:nvPr userDrawn="1"/>
        </p:nvSpPr>
        <p:spPr>
          <a:xfrm>
            <a:off x="7260490" y="1523591"/>
            <a:ext cx="8182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7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65865DB-A73B-0141-BC24-05AA48092849}"/>
              </a:ext>
            </a:extLst>
          </p:cNvPr>
          <p:cNvSpPr/>
          <p:nvPr userDrawn="1"/>
        </p:nvSpPr>
        <p:spPr>
          <a:xfrm>
            <a:off x="621135" y="389650"/>
            <a:ext cx="154840" cy="893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F579DCF-429C-D74B-A748-63723B507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167087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B6477D0-A77B-6C46-8E0E-14078F0F10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4213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34383857-A4ED-6B45-921D-1DC6907E6050}"/>
              </a:ext>
            </a:extLst>
          </p:cNvPr>
          <p:cNvSpPr txBox="1"/>
          <p:nvPr userDrawn="1"/>
        </p:nvSpPr>
        <p:spPr>
          <a:xfrm>
            <a:off x="775975" y="1384216"/>
            <a:ext cx="8182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6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352934B-2856-EE48-9C99-197F435F6723}"/>
              </a:ext>
            </a:extLst>
          </p:cNvPr>
          <p:cNvSpPr txBox="1"/>
          <p:nvPr userDrawn="1"/>
        </p:nvSpPr>
        <p:spPr>
          <a:xfrm>
            <a:off x="3144271" y="1384216"/>
            <a:ext cx="8182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6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BAD304CB-BA26-9242-B456-7356CE38B67B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5512566" y="2839321"/>
            <a:ext cx="1974083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CBD368A-FC4F-3143-9309-C8CE20BA514E}"/>
              </a:ext>
            </a:extLst>
          </p:cNvPr>
          <p:cNvSpPr txBox="1"/>
          <p:nvPr userDrawn="1"/>
        </p:nvSpPr>
        <p:spPr>
          <a:xfrm>
            <a:off x="5512567" y="1384216"/>
            <a:ext cx="8182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6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B0A04411-3FBF-894E-819D-39CC7DD02B0F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3188466" y="2839321"/>
            <a:ext cx="1974083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AA921556-412E-7645-94EC-C2D6944EDAC4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77110" y="2839321"/>
            <a:ext cx="1974083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BDE885-70F6-804C-B83F-22AAFD4D0D18}"/>
              </a:ext>
            </a:extLst>
          </p:cNvPr>
          <p:cNvSpPr/>
          <p:nvPr userDrawn="1"/>
        </p:nvSpPr>
        <p:spPr>
          <a:xfrm>
            <a:off x="621135" y="389650"/>
            <a:ext cx="154840" cy="893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6874F81-1136-6041-B2D6-09FBE7C6F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167087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E3935FC-2881-C744-8363-8F1BA17AA0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2521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7A0AA7-4E54-5F4D-A7C2-89269D357F6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8946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3A5D51-2C0D-EE43-92CD-1849B58B6E3F}"/>
              </a:ext>
            </a:extLst>
          </p:cNvPr>
          <p:cNvSpPr txBox="1"/>
          <p:nvPr userDrawn="1"/>
        </p:nvSpPr>
        <p:spPr>
          <a:xfrm>
            <a:off x="834570" y="847314"/>
            <a:ext cx="3606800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6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</a:t>
            </a:r>
            <a:br>
              <a:rPr lang="en-US" sz="6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0BA7A5-CC18-D24B-97E2-4A89B1D7B3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4536" y="705001"/>
            <a:ext cx="154840" cy="17602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5113D9-514B-5142-A513-3E6A4514E9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7936"/>
          <a:stretch/>
        </p:blipFill>
        <p:spPr>
          <a:xfrm>
            <a:off x="5261622" y="-76200"/>
            <a:ext cx="4044424" cy="437698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1C971896-F028-3E4D-B14E-2F5E848909C7}"/>
              </a:ext>
            </a:extLst>
          </p:cNvPr>
          <p:cNvGrpSpPr/>
          <p:nvPr userDrawn="1"/>
        </p:nvGrpSpPr>
        <p:grpSpPr>
          <a:xfrm>
            <a:off x="6188439" y="3800668"/>
            <a:ext cx="2583933" cy="1211817"/>
            <a:chOff x="5616162" y="3370401"/>
            <a:chExt cx="3501384" cy="164208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A4DB294-0765-7E43-97B5-EED475BCAA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057653" y="3370401"/>
              <a:ext cx="2059893" cy="164208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3F77D8E-EC70-644E-97E1-68B464C0CAD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b="50147"/>
            <a:stretch/>
          </p:blipFill>
          <p:spPr>
            <a:xfrm>
              <a:off x="5616162" y="3990218"/>
              <a:ext cx="1835885" cy="3274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9114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FB3991-8305-E143-B8F3-9216D847F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570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60F7DCA-D355-8441-873E-3F80016A26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25756" y="-1668695"/>
            <a:ext cx="4001559" cy="61468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B5A0186-CF4C-7846-9608-6C49538E8F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25756" y="-1675160"/>
            <a:ext cx="4001559" cy="614684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701B1AD-B8E6-4045-A3AC-167503809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780654"/>
            <a:ext cx="4201887" cy="772376"/>
          </a:xfrm>
          <a:prstGeom prst="rect">
            <a:avLst/>
          </a:prstGeom>
        </p:spPr>
        <p:txBody>
          <a:bodyPr anchor="t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86487040-8246-0D4C-9BDC-2EDA6E0C46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1664098"/>
            <a:ext cx="4201887" cy="30984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7C29539-CD5F-ED43-8F05-41C5AD73D4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5023" y="2119313"/>
            <a:ext cx="4202115" cy="26035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2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E4922F2-9FF0-7B49-890A-C2B2A2E2E3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4536" y="704996"/>
            <a:ext cx="154840" cy="17602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7E75F5-B91D-6B4D-A3A0-60F736152C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b="50147"/>
          <a:stretch/>
        </p:blipFill>
        <p:spPr>
          <a:xfrm>
            <a:off x="7308113" y="4501038"/>
            <a:ext cx="1835885" cy="32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37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62B3635A-DB49-B74F-8615-0DADFB84A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167087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8B154D-5DCA-4147-A9B1-BE46350153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4571" y="1385046"/>
            <a:ext cx="2942952" cy="29045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14350" indent="-171450">
              <a:buClr>
                <a:schemeClr val="accent2"/>
              </a:buClr>
              <a:buFont typeface="System Font Regular"/>
              <a:buChar char="›"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F342C8B4-4476-1542-B80A-9A6D6BB0E5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15326" y="1385046"/>
            <a:ext cx="2942952" cy="29045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14350" indent="-171450">
              <a:buClr>
                <a:schemeClr val="accent2"/>
              </a:buClr>
              <a:buFont typeface="System Font Regular"/>
              <a:buChar char="›"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45E603-224E-D94B-8F90-8202DA629C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1927" y="-54579"/>
            <a:ext cx="835208" cy="17817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515BF51-0303-624D-8951-DB7BBF83BC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113" y="4501038"/>
            <a:ext cx="1835885" cy="6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208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gradFill>
          <a:gsLst>
            <a:gs pos="10000">
              <a:schemeClr val="accent1"/>
            </a:gs>
            <a:gs pos="99000">
              <a:schemeClr val="accent2"/>
            </a:gs>
          </a:gsLst>
          <a:lin ang="20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1701B1AD-B8E6-4045-A3AC-167503809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4570" y="780653"/>
            <a:ext cx="5725886" cy="2274603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C032B0-E0FB-9748-B017-4DD1A1D19255}"/>
              </a:ext>
            </a:extLst>
          </p:cNvPr>
          <p:cNvSpPr/>
          <p:nvPr userDrawn="1"/>
        </p:nvSpPr>
        <p:spPr>
          <a:xfrm>
            <a:off x="624537" y="704995"/>
            <a:ext cx="154840" cy="250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547E25-623A-E24E-8989-F4C5C0A604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570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1701B1AD-B8E6-4045-A3AC-167503809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4570" y="1065467"/>
            <a:ext cx="5725886" cy="2274603"/>
          </a:xfrm>
          <a:prstGeom prst="rect">
            <a:avLst/>
          </a:prstGeom>
        </p:spPr>
        <p:txBody>
          <a:bodyPr anchor="ctr"/>
          <a:lstStyle>
            <a:lvl1pPr marL="360000" marR="0" indent="-36000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916141-AA75-6E43-9B46-9B6AFA8B7D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3768188"/>
            <a:ext cx="4201887" cy="30984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692FB1-F2F3-A845-8747-A9E3D5AEC3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711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1701B1AD-B8E6-4045-A3AC-167503809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4570" y="1065467"/>
            <a:ext cx="5725886" cy="2274603"/>
          </a:xfrm>
          <a:prstGeom prst="rect">
            <a:avLst/>
          </a:prstGeom>
        </p:spPr>
        <p:txBody>
          <a:bodyPr anchor="ctr"/>
          <a:lstStyle>
            <a:lvl1pPr marL="360000" marR="0" indent="-36000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916141-AA75-6E43-9B46-9B6AFA8B7D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3768188"/>
            <a:ext cx="4201887" cy="30984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CAA651-C368-7D44-B58E-D47FCE1734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367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000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8" r:id="rId2"/>
    <p:sldLayoutId id="2147483689" r:id="rId3"/>
    <p:sldLayoutId id="2147483690" r:id="rId4"/>
    <p:sldLayoutId id="2147483662" r:id="rId5"/>
    <p:sldLayoutId id="2147483682" r:id="rId6"/>
    <p:sldLayoutId id="2147483672" r:id="rId7"/>
    <p:sldLayoutId id="2147483680" r:id="rId8"/>
    <p:sldLayoutId id="2147483686" r:id="rId9"/>
    <p:sldLayoutId id="2147483687" r:id="rId10"/>
    <p:sldLayoutId id="2147483663" r:id="rId11"/>
    <p:sldLayoutId id="2147483681" r:id="rId12"/>
    <p:sldLayoutId id="2147483673" r:id="rId13"/>
    <p:sldLayoutId id="2147483678" r:id="rId14"/>
    <p:sldLayoutId id="2147483679" r:id="rId15"/>
    <p:sldLayoutId id="2147483675" r:id="rId16"/>
    <p:sldLayoutId id="2147483677" r:id="rId17"/>
    <p:sldLayoutId id="2147483685" r:id="rId18"/>
    <p:sldLayoutId id="2147483676" r:id="rId19"/>
    <p:sldLayoutId id="2147483711" r:id="rId2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971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  <p:sldLayoutId id="2147483710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_wPyeBp4x44?feature=oembed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6.jpe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6" Type="http://schemas.microsoft.com/office/2007/relationships/hdphoto" Target="../media/hdphoto1.wdp"/><Relationship Id="rId11" Type="http://schemas.openxmlformats.org/officeDocument/2006/relationships/image" Target="../media/image23.jpe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Relationship Id="rId1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hlinkClick r:id="" action="ppaction://media"/>
            <a:extLst>
              <a:ext uri="{FF2B5EF4-FFF2-40B4-BE49-F238E27FC236}">
                <a16:creationId xmlns:a16="http://schemas.microsoft.com/office/drawing/2014/main" id="{E140F21D-7172-4E18-BD1D-713C4381E325}"/>
              </a:ext>
            </a:extLst>
          </p:cNvPr>
          <p:cNvPicPr preferRelativeResize="0">
            <a:picLocks noRot="1" noChangeAspect="1"/>
          </p:cNvPicPr>
          <p:nvPr>
            <a:videoFile r:link="rId1"/>
          </p:nvPr>
        </p:nvPicPr>
        <p:blipFill rotWithShape="1">
          <a:blip r:embed="rId3"/>
          <a:srcRect l="-10" t="12588" r="10" b="12872"/>
          <a:stretch/>
        </p:blipFill>
        <p:spPr>
          <a:xfrm>
            <a:off x="-37362" y="-10274"/>
            <a:ext cx="9218723" cy="5153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52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hristie 1DWUSB-BGN Wireless Adapter 133-113106-01 B&amp;amp;H Photo">
            <a:extLst>
              <a:ext uri="{FF2B5EF4-FFF2-40B4-BE49-F238E27FC236}">
                <a16:creationId xmlns:a16="http://schemas.microsoft.com/office/drawing/2014/main" id="{B706CF20-4394-4E86-9AD4-6B0514ACB3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4" t="19458" r="16987" b="20332"/>
          <a:stretch/>
        </p:blipFill>
        <p:spPr bwMode="auto">
          <a:xfrm>
            <a:off x="6720116" y="2064289"/>
            <a:ext cx="1911281" cy="167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F3037BFB-D842-4022-9BEC-88A435B4F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02" y="477497"/>
            <a:ext cx="7868398" cy="723041"/>
          </a:xfrm>
        </p:spPr>
        <p:txBody>
          <a:bodyPr/>
          <a:lstStyle/>
          <a:p>
            <a:r>
              <a:rPr lang="en-US" dirty="0">
                <a:latin typeface="+mn-lt"/>
              </a:rPr>
              <a:t>Inspire</a:t>
            </a:r>
            <a:r>
              <a:rPr lang="en-US" sz="2400" dirty="0">
                <a:latin typeface="+mn-lt"/>
              </a:rPr>
              <a:t> Series Accessories</a:t>
            </a:r>
            <a:endParaRPr lang="en-US" sz="2400" dirty="0"/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A46130B5-3FCA-4868-8481-CF522EB23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9101" y="4833438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F4E09DD-C77C-4664-8745-943A4AE240DD}" type="slidenum">
              <a:rPr lang="en-US" smtClean="0"/>
              <a:pPr algn="l"/>
              <a:t>10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658DEC-97F0-4B3F-AAB2-8F590AFD0FF9}"/>
              </a:ext>
            </a:extLst>
          </p:cNvPr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54CC86-5976-4E81-90B0-635BBE805664}"/>
              </a:ext>
            </a:extLst>
          </p:cNvPr>
          <p:cNvSpPr/>
          <p:nvPr/>
        </p:nvSpPr>
        <p:spPr>
          <a:xfrm>
            <a:off x="4256724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E71810F-3438-4BCF-A628-A5C37696C1DD}"/>
              </a:ext>
            </a:extLst>
          </p:cNvPr>
          <p:cNvSpPr txBox="1">
            <a:spLocks/>
          </p:cNvSpPr>
          <p:nvPr/>
        </p:nvSpPr>
        <p:spPr>
          <a:xfrm>
            <a:off x="3616450" y="1401132"/>
            <a:ext cx="2540064" cy="269642"/>
          </a:xfrm>
          <a:prstGeom prst="rect">
            <a:avLst/>
          </a:prstGeom>
        </p:spPr>
        <p:txBody>
          <a:bodyPr lIns="91440" tIns="45720" rIns="91440" bIns="45720"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kern="1200">
                <a:solidFill>
                  <a:schemeClr val="tx1"/>
                </a:solidFill>
                <a:latin typeface="+mn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sz="1400" b="0" dirty="0"/>
          </a:p>
          <a:p>
            <a:pPr algn="ctr"/>
            <a:r>
              <a:rPr lang="en-US" sz="1400" dirty="0"/>
              <a:t>Inspire Series dust filter</a:t>
            </a:r>
          </a:p>
          <a:p>
            <a:pPr algn="ctr"/>
            <a:endParaRPr lang="en-US" sz="1400" dirty="0"/>
          </a:p>
          <a:p>
            <a:pPr marL="742950" lvl="1" indent="-285750" algn="ctr">
              <a:buFont typeface="Wingdings" panose="05000000000000000000" pitchFamily="2" charset="2"/>
              <a:buChar char="Ø"/>
            </a:pPr>
            <a:endParaRPr lang="en-US" sz="100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85E070A-7A7A-49C4-B358-F38C9D821B81}"/>
              </a:ext>
            </a:extLst>
          </p:cNvPr>
          <p:cNvSpPr txBox="1">
            <a:spLocks/>
          </p:cNvSpPr>
          <p:nvPr/>
        </p:nvSpPr>
        <p:spPr>
          <a:xfrm>
            <a:off x="953971" y="1386858"/>
            <a:ext cx="2052669" cy="298190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1400" dirty="0">
                <a:latin typeface="+mn-lt"/>
              </a:rPr>
              <a:t>Christie One Mount/Plus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F83824-E230-48A1-A04F-CDE2F037A6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922" y="2076741"/>
            <a:ext cx="2224718" cy="21215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049A0D0-7357-4DA8-93D6-6F5ACC5386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0242" y="3137533"/>
            <a:ext cx="2586272" cy="1297257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D4A32FB4-BF4F-4DB9-974B-3C09EE544971}"/>
              </a:ext>
            </a:extLst>
          </p:cNvPr>
          <p:cNvSpPr txBox="1">
            <a:spLocks/>
          </p:cNvSpPr>
          <p:nvPr/>
        </p:nvSpPr>
        <p:spPr>
          <a:xfrm>
            <a:off x="6902729" y="1376283"/>
            <a:ext cx="1636205" cy="319341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kern="1200">
                <a:solidFill>
                  <a:schemeClr val="tx1"/>
                </a:solidFill>
                <a:latin typeface="+mn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1400" dirty="0"/>
              <a:t>WIFI USB Dongle</a:t>
            </a:r>
            <a:endParaRPr lang="en-US" sz="100" dirty="0"/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2EF0CC49-3C8C-4271-883C-A724523C6B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5568" y="1883380"/>
            <a:ext cx="2272225" cy="124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781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8539"/>
            <a:ext cx="728133" cy="149416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62390" y="609831"/>
            <a:ext cx="7268446" cy="382156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400">
                <a:solidFill>
                  <a:schemeClr val="tx1"/>
                </a:solidFill>
                <a:latin typeface="Calibri"/>
              </a:rPr>
              <a:t>Inspire Series – target markets</a:t>
            </a:r>
            <a:endParaRPr lang="en-US" sz="240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1FC67F1-BAA9-4F74-AC94-7034F5A09F48}"/>
              </a:ext>
            </a:extLst>
          </p:cNvPr>
          <p:cNvSpPr txBox="1"/>
          <p:nvPr/>
        </p:nvSpPr>
        <p:spPr>
          <a:xfrm>
            <a:off x="7607225" y="63174"/>
            <a:ext cx="35360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600">
                <a:solidFill>
                  <a:schemeClr val="bg1"/>
                </a:solidFill>
              </a:rPr>
              <a:t>1DLP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CE7D9D-12A7-4D39-98BF-C5DC8C9B1C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1069" y="1269490"/>
            <a:ext cx="2551249" cy="14921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5583A1-15C2-41B7-856F-144F5946D5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2681" y="1267277"/>
            <a:ext cx="2396352" cy="1494165"/>
          </a:xfrm>
          <a:prstGeom prst="rect">
            <a:avLst/>
          </a:prstGeom>
        </p:spPr>
      </p:pic>
      <p:sp>
        <p:nvSpPr>
          <p:cNvPr id="12" name="object 6">
            <a:extLst>
              <a:ext uri="{FF2B5EF4-FFF2-40B4-BE49-F238E27FC236}">
                <a16:creationId xmlns:a16="http://schemas.microsoft.com/office/drawing/2014/main" id="{52E0472D-5488-4877-BBCD-33DCACC3DA4F}"/>
              </a:ext>
            </a:extLst>
          </p:cNvPr>
          <p:cNvSpPr txBox="1">
            <a:spLocks/>
          </p:cNvSpPr>
          <p:nvPr/>
        </p:nvSpPr>
        <p:spPr>
          <a:xfrm>
            <a:off x="92392" y="4896564"/>
            <a:ext cx="228600" cy="172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38100">
              <a:lnSpc>
                <a:spcPts val="1265"/>
              </a:lnSpc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1D60167-4931-47E6-BA6A-407CBD079E47}" type="slidenum">
              <a:rPr lang="en-US" dirty="0" smtClean="0"/>
              <a:pPr/>
              <a:t>11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6CDC963-0CE2-48F8-8977-942E4DB52B21}"/>
              </a:ext>
            </a:extLst>
          </p:cNvPr>
          <p:cNvSpPr/>
          <p:nvPr/>
        </p:nvSpPr>
        <p:spPr>
          <a:xfrm>
            <a:off x="1729740" y="2789905"/>
            <a:ext cx="2549987" cy="27699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200" b="1" dirty="0">
                <a:ea typeface="+mn-lt"/>
                <a:cs typeface="+mn-lt"/>
              </a:rPr>
              <a:t>Museums &amp; Entertainment</a:t>
            </a:r>
            <a:endParaRPr lang="en-US" b="1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AEC3CB8-0069-4746-87C9-A3318956CAB8}"/>
              </a:ext>
            </a:extLst>
          </p:cNvPr>
          <p:cNvSpPr/>
          <p:nvPr/>
        </p:nvSpPr>
        <p:spPr>
          <a:xfrm>
            <a:off x="4563669" y="2791960"/>
            <a:ext cx="3047832" cy="27699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200" b="1"/>
              <a:t>Classrooms &amp; small auditoriums</a:t>
            </a:r>
            <a:endParaRPr lang="en-US" sz="1200" b="1"/>
          </a:p>
        </p:txBody>
      </p:sp>
      <p:pic>
        <p:nvPicPr>
          <p:cNvPr id="6" name="Picture 6" descr="A picture containing night, light&#10;&#10;Description automatically generated">
            <a:extLst>
              <a:ext uri="{FF2B5EF4-FFF2-40B4-BE49-F238E27FC236}">
                <a16:creationId xmlns:a16="http://schemas.microsoft.com/office/drawing/2014/main" id="{2BDE7C2C-460C-449B-843D-4FC7EE86E8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9740" y="3210823"/>
            <a:ext cx="2549987" cy="145530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59A07B3-F074-450A-BEC4-C548A26F0FA8}"/>
              </a:ext>
            </a:extLst>
          </p:cNvPr>
          <p:cNvSpPr/>
          <p:nvPr/>
        </p:nvSpPr>
        <p:spPr>
          <a:xfrm>
            <a:off x="2378864" y="4678628"/>
            <a:ext cx="1251738" cy="27699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200" b="1" dirty="0">
                <a:ea typeface="+mn-lt"/>
                <a:cs typeface="+mn-lt"/>
              </a:rPr>
              <a:t>Hospitality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056E6E8-BD88-44F0-8D04-25D301ADD3E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117" b="4325"/>
          <a:stretch/>
        </p:blipFill>
        <p:spPr>
          <a:xfrm>
            <a:off x="4928493" y="3210823"/>
            <a:ext cx="2429553" cy="146677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D11D3F5-770B-40AF-894C-83110B4A5F91}"/>
              </a:ext>
            </a:extLst>
          </p:cNvPr>
          <p:cNvSpPr/>
          <p:nvPr/>
        </p:nvSpPr>
        <p:spPr>
          <a:xfrm>
            <a:off x="4619353" y="4678628"/>
            <a:ext cx="3047832" cy="27699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200" b="1" dirty="0"/>
              <a:t>Corporate boardrooms/meeting rooms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595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4421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AD172CE-AFC7-48BF-AAC8-B783B123C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en-US" dirty="0">
                <a:latin typeface="Calibri"/>
                <a:cs typeface="Arial"/>
              </a:rPr>
              <a:t>Christie Inspire Series </a:t>
            </a:r>
            <a:br>
              <a:rPr lang="en-US" dirty="0">
                <a:latin typeface="Calibri"/>
                <a:cs typeface="Arial"/>
              </a:rPr>
            </a:br>
            <a:r>
              <a:rPr lang="en-US" dirty="0">
                <a:latin typeface="Calibri"/>
                <a:cs typeface="Arial"/>
              </a:rPr>
              <a:t>1DLP</a:t>
            </a:r>
            <a:r>
              <a:rPr lang="en-US" baseline="30000" dirty="0">
                <a:latin typeface="Calibri"/>
                <a:cs typeface="Arial"/>
              </a:rPr>
              <a:t>®</a:t>
            </a:r>
            <a:r>
              <a:rPr lang="en-US" dirty="0">
                <a:latin typeface="Calibri"/>
                <a:cs typeface="Arial"/>
              </a:rPr>
              <a:t> laser projectors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EFFB72-626D-4C99-932A-8C5C12EF2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September 2021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1B1193-5A1F-41E7-B11E-4B6DACE27F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Christie Digital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24ACDD-32D4-485D-A376-BA4134E85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200" y="2379663"/>
            <a:ext cx="4719470" cy="265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346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E440F0A-C305-4952-A464-759A8C6FC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207" y="2109336"/>
            <a:ext cx="1040378" cy="67424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E15AB6E8-A205-435D-96AA-3D8B75957D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7" t="-256" r="9090" b="9999"/>
          <a:stretch/>
        </p:blipFill>
        <p:spPr bwMode="auto">
          <a:xfrm>
            <a:off x="7440420" y="2046724"/>
            <a:ext cx="943810" cy="618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FCF84DC0-D833-47D5-A52C-E27BB2C0C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067" y="2674815"/>
            <a:ext cx="1401784" cy="676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C727A157-ED3E-4DAF-9201-D3B091412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908" y="255624"/>
            <a:ext cx="8385002" cy="54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8980" tIns="24490" rIns="48980" bIns="24490" numCol="1" anchor="ctr" anchorCtr="0" compatLnSpc="1">
            <a:prstTxWarp prst="textNoShape">
              <a:avLst/>
            </a:prstTxWarp>
            <a:noAutofit/>
          </a:bodyPr>
          <a:lstStyle>
            <a:lvl1pPr algn="l" defTabSz="1087460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2A6EBB"/>
                </a:solidFill>
                <a:latin typeface="+mj-lt"/>
                <a:ea typeface="MS PGothic" pitchFamily="34" charset="-128"/>
                <a:cs typeface="+mj-cs"/>
              </a:defRPr>
            </a:lvl1pPr>
            <a:lvl2pPr algn="l" defTabSz="1087460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2A6EBB"/>
                </a:solidFill>
                <a:latin typeface="Arial" charset="0"/>
                <a:ea typeface="MS PGothic" pitchFamily="34" charset="-128"/>
              </a:defRPr>
            </a:lvl2pPr>
            <a:lvl3pPr algn="l" defTabSz="1087460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2A6EBB"/>
                </a:solidFill>
                <a:latin typeface="Arial" charset="0"/>
                <a:ea typeface="MS PGothic" pitchFamily="34" charset="-128"/>
              </a:defRPr>
            </a:lvl3pPr>
            <a:lvl4pPr algn="l" defTabSz="1087460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2A6EBB"/>
                </a:solidFill>
                <a:latin typeface="Arial" charset="0"/>
                <a:ea typeface="MS PGothic" pitchFamily="34" charset="-128"/>
              </a:defRPr>
            </a:lvl4pPr>
            <a:lvl5pPr algn="l" defTabSz="1087460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2A6EBB"/>
                </a:solidFill>
                <a:latin typeface="Arial" charset="0"/>
                <a:ea typeface="MS PGothic" pitchFamily="34" charset="-128"/>
              </a:defRPr>
            </a:lvl5pPr>
            <a:lvl6pPr marL="762015" algn="l" defTabSz="1087460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2A6EBB"/>
                </a:solidFill>
                <a:latin typeface="Arial" charset="0"/>
                <a:ea typeface="ＭＳ Ｐゴシック" pitchFamily="64" charset="-128"/>
              </a:defRPr>
            </a:lvl6pPr>
            <a:lvl7pPr marL="1524030" algn="l" defTabSz="1087460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2A6EBB"/>
                </a:solidFill>
                <a:latin typeface="Arial" charset="0"/>
                <a:ea typeface="ＭＳ Ｐゴシック" pitchFamily="64" charset="-128"/>
              </a:defRPr>
            </a:lvl7pPr>
            <a:lvl8pPr marL="2286046" algn="l" defTabSz="1087460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2A6EBB"/>
                </a:solidFill>
                <a:latin typeface="Arial" charset="0"/>
                <a:ea typeface="ＭＳ Ｐゴシック" pitchFamily="64" charset="-128"/>
              </a:defRPr>
            </a:lvl8pPr>
            <a:lvl9pPr marL="3048061" algn="l" defTabSz="1087460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2A6EBB"/>
                </a:solidFill>
                <a:latin typeface="Arial" charset="0"/>
                <a:ea typeface="ＭＳ Ｐゴシック" pitchFamily="64" charset="-128"/>
              </a:defRPr>
            </a:lvl9pPr>
          </a:lstStyle>
          <a:p>
            <a:pPr defTabSz="815611">
              <a:defRPr/>
            </a:pPr>
            <a:r>
              <a:rPr lang="en-US" sz="2500" b="1" kern="0">
                <a:latin typeface="Calibri" panose="020F0502020204030204"/>
                <a:ea typeface="MS PGothic"/>
              </a:rPr>
              <a:t>Comprehensive </a:t>
            </a:r>
            <a:r>
              <a:rPr kumimoji="0" lang="en-US" sz="2500" b="1" i="0" u="none" strike="noStrike" kern="0" cap="none" spc="0" normalizeH="0" baseline="0" noProof="0">
                <a:ln>
                  <a:noFill/>
                </a:ln>
                <a:solidFill>
                  <a:srgbClr val="2A6EBB"/>
                </a:solidFill>
                <a:effectLst/>
                <a:uLnTx/>
                <a:uFillTx/>
                <a:latin typeface="Calibri" panose="020F0502020204030204"/>
                <a:ea typeface="MS PGothic"/>
                <a:cs typeface="+mj-cs"/>
              </a:rPr>
              <a:t>Christie 1DLP</a:t>
            </a:r>
            <a:r>
              <a:rPr lang="en-US" sz="2500" b="1" kern="0">
                <a:latin typeface="Calibri" panose="020F0502020204030204"/>
                <a:ea typeface="MS PGothic"/>
              </a:rPr>
              <a:t> projector lineup</a:t>
            </a:r>
            <a:endParaRPr lang="en-US">
              <a:cs typeface="+mj-cs"/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ACF84A7-CCB9-4D9F-BB28-E985453BB9C6}"/>
              </a:ext>
            </a:extLst>
          </p:cNvPr>
          <p:cNvSpPr txBox="1">
            <a:spLocks/>
          </p:cNvSpPr>
          <p:nvPr/>
        </p:nvSpPr>
        <p:spPr>
          <a:xfrm>
            <a:off x="2293301" y="3818366"/>
            <a:ext cx="6850703" cy="286091"/>
          </a:xfrm>
          <a:prstGeom prst="rect">
            <a:avLst/>
          </a:prstGeom>
          <a:gradFill>
            <a:gsLst>
              <a:gs pos="0">
                <a:srgbClr val="0070C0">
                  <a:alpha val="10000"/>
                </a:srgbClr>
              </a:gs>
              <a:gs pos="50000">
                <a:srgbClr val="0070C0">
                  <a:alpha val="60000"/>
                </a:srgbClr>
              </a:gs>
              <a:gs pos="100000">
                <a:srgbClr val="0070C0"/>
              </a:gs>
            </a:gsLst>
            <a:lin ang="0" scaled="1"/>
          </a:gradFill>
        </p:spPr>
        <p:txBody>
          <a:bodyPr lIns="91440" tIns="45720" rIns="91440" bIns="45720" anchor="t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5930" lvl="1" indent="0">
              <a:buNone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Boardrooms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∙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Classrooms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∙ </a:t>
            </a:r>
            <a:r>
              <a:rPr lang="en-US" sz="1100" b="1">
                <a:solidFill>
                  <a:srgbClr val="000000"/>
                </a:solidFill>
                <a:latin typeface="Calibri" panose="020F0502020204030204"/>
              </a:rPr>
              <a:t>Hospitality ∙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Government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 ∙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Conference Rooms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 ∙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Worship</a:t>
            </a:r>
            <a:r>
              <a:rPr lang="en-US" sz="1100" b="1">
                <a:solidFill>
                  <a:srgbClr val="000000"/>
                </a:solidFill>
                <a:latin typeface="Calibri" panose="020F0502020204030204"/>
              </a:rPr>
              <a:t> Venues 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∙</a:t>
            </a:r>
            <a:r>
              <a:rPr lang="en-US" sz="1100" b="1">
                <a:solidFill>
                  <a:srgbClr val="000000"/>
                </a:solidFill>
                <a:latin typeface="Calibri" panose="020F0502020204030204"/>
              </a:rPr>
              <a:t> 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Museums</a:t>
            </a:r>
            <a:endParaRPr lang="en-US" sz="1100">
              <a:cs typeface="Calibri"/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59CC838-9CF9-4385-81F8-E31DAE15B8E0}"/>
              </a:ext>
            </a:extLst>
          </p:cNvPr>
          <p:cNvSpPr txBox="1">
            <a:spLocks/>
          </p:cNvSpPr>
          <p:nvPr/>
        </p:nvSpPr>
        <p:spPr bwMode="auto">
          <a:xfrm>
            <a:off x="6960274" y="3435296"/>
            <a:ext cx="2180552" cy="244288"/>
          </a:xfrm>
          <a:prstGeom prst="rect">
            <a:avLst/>
          </a:prstGeom>
          <a:gradFill>
            <a:gsLst>
              <a:gs pos="0">
                <a:srgbClr val="0070C0">
                  <a:alpha val="40000"/>
                </a:srgbClr>
              </a:gs>
              <a:gs pos="50000">
                <a:srgbClr val="0070C0">
                  <a:alpha val="70000"/>
                </a:srgbClr>
              </a:gs>
              <a:gs pos="100000">
                <a:srgbClr val="0070C0"/>
              </a:gs>
            </a:gsLst>
            <a:lin ang="0" scaled="1"/>
          </a:gradFill>
          <a:ln>
            <a:noFill/>
          </a:ln>
        </p:spPr>
        <p:txBody>
          <a:bodyPr lIns="91429" tIns="45714" rIns="91429" bIns="45714" anchor="t"/>
          <a:lstStyle>
            <a:lvl1pPr marL="342900" indent="-342900" defTabSz="912813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365125" defTabSz="912813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marL="274320" lvl="1" defTabSz="1141039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MS PGothic"/>
              </a:rPr>
              <a:t>Auditoriums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MS PGothic"/>
                <a:cs typeface="Calibri"/>
              </a:rPr>
              <a:t>∙</a:t>
            </a:r>
            <a:r>
              <a:rPr lang="en-US" sz="1200" b="1">
                <a:solidFill>
                  <a:srgbClr val="000000"/>
                </a:solidFill>
                <a:latin typeface="+mn-lt"/>
                <a:ea typeface="MS PGothic"/>
                <a:cs typeface="Calibri"/>
              </a:rPr>
              <a:t> </a:t>
            </a:r>
            <a:r>
              <a:rPr lang="en-US" sz="1200" b="1">
                <a:solidFill>
                  <a:srgbClr val="000000"/>
                </a:solidFill>
                <a:latin typeface="+mn-lt"/>
                <a:ea typeface="MS PGothic"/>
              </a:rPr>
              <a:t>Live Events</a:t>
            </a:r>
            <a:endParaRPr lang="en-US" sz="11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MS PGothic"/>
              <a:cs typeface="Calibri" panose="020F0502020204030204"/>
            </a:endParaRPr>
          </a:p>
          <a:p>
            <a:pPr marL="455930" marR="0" lvl="1" indent="0" algn="ctr" defTabSz="1141039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SzTx/>
              <a:buFontTx/>
              <a:buNone/>
              <a:tabLst/>
              <a:defRPr/>
            </a:pPr>
            <a:endParaRPr lang="en-US" sz="1188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 charset="0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35A639A-723B-4A96-BBD6-E58B6EBBD935}"/>
              </a:ext>
            </a:extLst>
          </p:cNvPr>
          <p:cNvSpPr txBox="1">
            <a:spLocks/>
          </p:cNvSpPr>
          <p:nvPr/>
        </p:nvSpPr>
        <p:spPr bwMode="auto">
          <a:xfrm>
            <a:off x="5" y="4248717"/>
            <a:ext cx="4695821" cy="285750"/>
          </a:xfrm>
          <a:prstGeom prst="rect">
            <a:avLst/>
          </a:prstGeom>
          <a:gradFill>
            <a:gsLst>
              <a:gs pos="0">
                <a:srgbClr val="0070C0">
                  <a:alpha val="10000"/>
                </a:srgbClr>
              </a:gs>
              <a:gs pos="50000">
                <a:srgbClr val="0070C0">
                  <a:alpha val="60000"/>
                </a:srgbClr>
              </a:gs>
              <a:gs pos="100000">
                <a:srgbClr val="0070C0">
                  <a:alpha val="60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91429" tIns="45714" rIns="91429" bIns="45714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Arial" pitchFamily="34" charset="0"/>
              <a:buChar char="•"/>
              <a:defRPr sz="2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Arial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Arial" pitchFamily="34" charset="0"/>
              <a:buChar char="•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itchFamily="18" charset="0"/>
              <a:buChar char="•"/>
              <a:defRPr sz="1400">
                <a:solidFill>
                  <a:srgbClr val="000000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itchFamily="18" charset="0"/>
              <a:buChar char="•"/>
              <a:defRPr sz="1400">
                <a:solidFill>
                  <a:srgbClr val="000000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itchFamily="18" charset="0"/>
              <a:buChar char="•"/>
              <a:defRPr sz="1400">
                <a:solidFill>
                  <a:srgbClr val="000000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itchFamily="18" charset="0"/>
              <a:buChar char="•"/>
              <a:defRPr sz="1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56358" marR="0" lvl="0" indent="0" algn="ctr" defTabSz="114302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SzTx/>
              <a:buFont typeface="Arial" pitchFamily="34" charset="0"/>
              <a:buNone/>
              <a:tabLst/>
              <a:defRPr/>
            </a:pPr>
            <a:r>
              <a:rPr lang="en-US" sz="1188" b="1">
                <a:solidFill>
                  <a:srgbClr val="000000"/>
                </a:solidFill>
                <a:latin typeface="Calibri" panose="020F0502020204030204"/>
              </a:rPr>
              <a:t>Classrooms</a:t>
            </a:r>
            <a:r>
              <a:rPr kumimoji="0" lang="en-US" sz="1188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MS PGothic" pitchFamily="34" charset="-128"/>
                <a:cs typeface="+mn-cs"/>
              </a:rPr>
              <a:t> </a:t>
            </a:r>
            <a:r>
              <a:rPr kumimoji="0" lang="en-US" sz="1188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Calibri" pitchFamily="34" charset="0"/>
              </a:rPr>
              <a:t>∙ </a:t>
            </a:r>
            <a:r>
              <a:rPr lang="en-US" sz="1188" b="1">
                <a:solidFill>
                  <a:srgbClr val="000000"/>
                </a:solidFill>
                <a:latin typeface="Calibri" panose="020F0502020204030204"/>
              </a:rPr>
              <a:t>Ballrooms</a:t>
            </a:r>
            <a:r>
              <a:rPr kumimoji="0" lang="en-US" sz="1188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MS PGothic" pitchFamily="34" charset="-128"/>
                <a:cs typeface="+mn-cs"/>
              </a:rPr>
              <a:t> </a:t>
            </a:r>
            <a:r>
              <a:rPr kumimoji="0" lang="en-US" sz="1188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Calibri" pitchFamily="34" charset="0"/>
              </a:rPr>
              <a:t>∙</a:t>
            </a:r>
            <a:r>
              <a:rPr kumimoji="0" lang="en-US" sz="1188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MS PGothic" pitchFamily="34" charset="-128"/>
                <a:cs typeface="+mn-cs"/>
              </a:rPr>
              <a:t> Boardrooms </a:t>
            </a:r>
            <a:r>
              <a:rPr kumimoji="0" lang="en-US" sz="1188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Calibri" pitchFamily="34" charset="0"/>
              </a:rPr>
              <a:t>∙ </a:t>
            </a:r>
            <a:r>
              <a:rPr kumimoji="0" lang="en-US" sz="1188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MS PGothic" pitchFamily="34" charset="-128"/>
                <a:cs typeface="+mn-cs"/>
              </a:rPr>
              <a:t>Retail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19EFBBE-0A47-41A7-9E9B-50134A3A8D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327" y="2050447"/>
            <a:ext cx="1040377" cy="666536"/>
          </a:xfrm>
          <a:prstGeom prst="rect">
            <a:avLst/>
          </a:prstGeom>
        </p:spPr>
      </p:pic>
      <p:pic>
        <p:nvPicPr>
          <p:cNvPr id="11" name="Picture 10" descr="https://www.christiedigital.com/img/Products/GS%20Series/DWU599-GS/DWU599-GS-main1.png">
            <a:extLst>
              <a:ext uri="{FF2B5EF4-FFF2-40B4-BE49-F238E27FC236}">
                <a16:creationId xmlns:a16="http://schemas.microsoft.com/office/drawing/2014/main" id="{686986BE-ACB6-48AE-BFC3-6953129CD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650" y="2522798"/>
            <a:ext cx="979243" cy="681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190C9F3-37B8-4E04-946F-6C51146D7AF9}"/>
              </a:ext>
            </a:extLst>
          </p:cNvPr>
          <p:cNvSpPr txBox="1"/>
          <p:nvPr/>
        </p:nvSpPr>
        <p:spPr>
          <a:xfrm>
            <a:off x="722554" y="1379009"/>
            <a:ext cx="14859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14302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lang="en-US" sz="1500">
                <a:solidFill>
                  <a:srgbClr val="000000"/>
                </a:solidFill>
                <a:latin typeface="Calibri" panose="020F0502020204030204"/>
              </a:rPr>
              <a:t>5,0</a:t>
            </a: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00 lumens]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73AD12-90E1-48B2-B58A-F77B7359298C}"/>
              </a:ext>
            </a:extLst>
          </p:cNvPr>
          <p:cNvSpPr txBox="1"/>
          <p:nvPr/>
        </p:nvSpPr>
        <p:spPr>
          <a:xfrm>
            <a:off x="2500869" y="1383073"/>
            <a:ext cx="208242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14302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[5,000 – 10,000 lumens]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F35774-BB1F-4CE1-BE5F-22B7E0494A5C}"/>
              </a:ext>
            </a:extLst>
          </p:cNvPr>
          <p:cNvSpPr txBox="1"/>
          <p:nvPr/>
        </p:nvSpPr>
        <p:spPr>
          <a:xfrm>
            <a:off x="6993061" y="1381725"/>
            <a:ext cx="227476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14302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[7,000 – 20,000 lumens]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86F68FB-473F-4267-A2B1-543065E507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34753" y="1922896"/>
            <a:ext cx="406640" cy="26123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44CC80F-EE8C-4C4D-88B3-A5266D9C865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446" y="2882575"/>
            <a:ext cx="260335" cy="260335"/>
          </a:xfrm>
          <a:prstGeom prst="rect">
            <a:avLst/>
          </a:prstGeom>
        </p:spPr>
      </p:pic>
      <p:pic>
        <p:nvPicPr>
          <p:cNvPr id="29" name="Picture 28" descr="https://www.christiedigital.com/img/Products/Mystique/Mystique%20Install/mystique-install-main.pn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3623" y="2552044"/>
            <a:ext cx="457200" cy="268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091F001-6824-4E1F-A937-1564386FF91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45398" y="2251025"/>
            <a:ext cx="313650" cy="3136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24BCCA0-F076-4933-9B9B-2B83A75CBDA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8403" y="2501858"/>
            <a:ext cx="871407" cy="563440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2270B60B-1A3F-4FFB-84A1-0E8B0FD683D4}"/>
              </a:ext>
            </a:extLst>
          </p:cNvPr>
          <p:cNvGrpSpPr/>
          <p:nvPr/>
        </p:nvGrpSpPr>
        <p:grpSpPr>
          <a:xfrm>
            <a:off x="4983233" y="1032889"/>
            <a:ext cx="1671757" cy="358999"/>
            <a:chOff x="6894983" y="111054"/>
            <a:chExt cx="1671757" cy="358999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D82A738-9D1D-4DDF-B5F3-2A0A357B31B7}"/>
                </a:ext>
              </a:extLst>
            </p:cNvPr>
            <p:cNvSpPr/>
            <p:nvPr/>
          </p:nvSpPr>
          <p:spPr>
            <a:xfrm>
              <a:off x="6894983" y="137292"/>
              <a:ext cx="1671168" cy="332761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6102421-5204-444A-A0E6-20D04A2B8A4A}"/>
                </a:ext>
              </a:extLst>
            </p:cNvPr>
            <p:cNvSpPr txBox="1"/>
            <p:nvPr/>
          </p:nvSpPr>
          <p:spPr>
            <a:xfrm>
              <a:off x="6895572" y="111054"/>
              <a:ext cx="1671168" cy="3327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5197" tIns="0" rIns="0" bIns="0" numCol="1" spcCol="1270" anchor="t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/>
                <a:t>Inspire</a:t>
              </a:r>
              <a:r>
                <a:rPr lang="en-US" sz="2000" b="1" kern="1200"/>
                <a:t> Series</a:t>
              </a:r>
            </a:p>
          </p:txBody>
        </p:sp>
      </p:grp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AE71834-71A3-4405-A2DC-989C490A7C6C}"/>
              </a:ext>
            </a:extLst>
          </p:cNvPr>
          <p:cNvCxnSpPr>
            <a:cxnSpLocks/>
          </p:cNvCxnSpPr>
          <p:nvPr/>
        </p:nvCxnSpPr>
        <p:spPr bwMode="auto">
          <a:xfrm>
            <a:off x="4696202" y="903629"/>
            <a:ext cx="0" cy="10158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8" name="Picture 37">
            <a:extLst>
              <a:ext uri="{FF2B5EF4-FFF2-40B4-BE49-F238E27FC236}">
                <a16:creationId xmlns:a16="http://schemas.microsoft.com/office/drawing/2014/main" id="{7D680183-D99C-438A-B9B9-E73C2547434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7595" b="89873" l="5693" r="91841">
                        <a14:foregroundMark x1="7211" y1="18038" x2="6072" y2="28797"/>
                        <a14:foregroundMark x1="58254" y1="7595" x2="68501" y2="17405"/>
                        <a14:foregroundMark x1="90323" y1="20253" x2="92030" y2="43354"/>
                        <a14:foregroundMark x1="32068" y1="89873" x2="32068" y2="8987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07595" y="2112339"/>
            <a:ext cx="1510672" cy="905830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954E0BB1-BC5C-41AF-8E89-9A3ABC875BE7}"/>
              </a:ext>
            </a:extLst>
          </p:cNvPr>
          <p:cNvSpPr txBox="1"/>
          <p:nvPr/>
        </p:nvSpPr>
        <p:spPr>
          <a:xfrm>
            <a:off x="4817415" y="1383623"/>
            <a:ext cx="2093793" cy="3231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14302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[7,000 – 10,000 lumens]</a:t>
            </a:r>
            <a:endParaRPr lang="en-US">
              <a:ea typeface="+mn-ea"/>
              <a:cs typeface="+mn-cs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F0C878A2-AC8E-4A94-B644-2A3CD52F714F}"/>
              </a:ext>
            </a:extLst>
          </p:cNvPr>
          <p:cNvCxnSpPr>
            <a:cxnSpLocks/>
          </p:cNvCxnSpPr>
          <p:nvPr/>
        </p:nvCxnSpPr>
        <p:spPr bwMode="auto">
          <a:xfrm>
            <a:off x="6963151" y="856004"/>
            <a:ext cx="0" cy="10158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2A18A962-CE21-40A0-8635-9143CCE6A1FE}"/>
              </a:ext>
            </a:extLst>
          </p:cNvPr>
          <p:cNvCxnSpPr>
            <a:cxnSpLocks/>
          </p:cNvCxnSpPr>
          <p:nvPr/>
        </p:nvCxnSpPr>
        <p:spPr bwMode="auto">
          <a:xfrm>
            <a:off x="2295901" y="884579"/>
            <a:ext cx="0" cy="10158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CE73D9C9-F51B-485F-BD27-AC7BEBD4E3FA}"/>
              </a:ext>
            </a:extLst>
          </p:cNvPr>
          <p:cNvSpPr txBox="1"/>
          <p:nvPr/>
        </p:nvSpPr>
        <p:spPr>
          <a:xfrm>
            <a:off x="583272" y="1042414"/>
            <a:ext cx="1480668" cy="32323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5197" tIns="0" rIns="0" bIns="0" numCol="1" spcCol="1270" anchor="t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000" b="1"/>
              <a:t>Captiva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B5AE2E1-9283-4CE7-989A-84BFE2530D18}"/>
              </a:ext>
            </a:extLst>
          </p:cNvPr>
          <p:cNvSpPr txBox="1"/>
          <p:nvPr/>
        </p:nvSpPr>
        <p:spPr>
          <a:xfrm>
            <a:off x="2573997" y="1042414"/>
            <a:ext cx="1671168" cy="33276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5197" tIns="0" rIns="0" bIns="0" numCol="1" spcCol="1270" anchor="t" anchorCtr="0">
            <a:noAutofit/>
          </a:bodyPr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/>
              <a:t>GS Series</a:t>
            </a:r>
            <a:endParaRPr lang="en-US" sz="2000" b="1" kern="120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6502C56-16F3-437E-9083-8B9EB21CC779}"/>
              </a:ext>
            </a:extLst>
          </p:cNvPr>
          <p:cNvSpPr txBox="1"/>
          <p:nvPr/>
        </p:nvSpPr>
        <p:spPr>
          <a:xfrm>
            <a:off x="7193622" y="1042414"/>
            <a:ext cx="1671168" cy="33276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5197" tIns="0" rIns="0" bIns="0" numCol="1" spcCol="1270" anchor="t" anchorCtr="0">
            <a:noAutofit/>
          </a:bodyPr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/>
              <a:t>HS Series</a:t>
            </a:r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3C330AD7-CBD0-4166-8D5D-90C48046A2C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44847" y="1926614"/>
            <a:ext cx="313650" cy="313650"/>
          </a:xfrm>
          <a:prstGeom prst="rect">
            <a:avLst/>
          </a:prstGeom>
        </p:spPr>
      </p:pic>
      <p:pic>
        <p:nvPicPr>
          <p:cNvPr id="31" name="Picture 30" descr="https://www.christiedigital.com/img/Products/Mystique/Mystique%20Install/mystique-install-main.png">
            <a:extLst>
              <a:ext uri="{FF2B5EF4-FFF2-40B4-BE49-F238E27FC236}">
                <a16:creationId xmlns:a16="http://schemas.microsoft.com/office/drawing/2014/main" id="{A287611F-DC77-4A9B-A73F-6B63B6A5F066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284" y="1913309"/>
            <a:ext cx="457200" cy="268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EAB424E-8C69-463C-ABEE-DDA281DA5F5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07" y="2227030"/>
            <a:ext cx="260335" cy="26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80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F496E6B1-92AC-4C90-A1C4-57B3AC8652A0}"/>
              </a:ext>
            </a:extLst>
          </p:cNvPr>
          <p:cNvSpPr txBox="1">
            <a:spLocks/>
          </p:cNvSpPr>
          <p:nvPr/>
        </p:nvSpPr>
        <p:spPr bwMode="auto">
          <a:xfrm>
            <a:off x="431658" y="1242646"/>
            <a:ext cx="5115754" cy="3411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8980" tIns="24490" rIns="48980" bIns="24490" numCol="1" anchor="t" anchorCtr="0" compatLnSpc="1">
            <a:prstTxWarp prst="textNoShape">
              <a:avLst/>
            </a:prstTxWarp>
          </a:bodyPr>
          <a:lstStyle>
            <a:lvl1pPr marL="407466" indent="-407466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83726" indent="-338673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anose="02020603050405020304" pitchFamily="18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59986" indent="-272527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anose="02020603050405020304" pitchFamily="18" charset="0"/>
              <a:buChar char="•"/>
              <a:defRPr sz="2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05038" indent="-272527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anose="02020603050405020304" pitchFamily="18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50091" indent="-272527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anose="02020603050405020304" pitchFamily="18" charset="0"/>
              <a:buChar char="•"/>
              <a:defRPr sz="1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91084" indent="-381008" algn="l" defTabSz="1524030" rtl="0" eaLnBrk="1" latinLnBrk="0" hangingPunct="1">
              <a:lnSpc>
                <a:spcPct val="90000"/>
              </a:lnSpc>
              <a:spcBef>
                <a:spcPts val="833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53099" indent="-381008" algn="l" defTabSz="1524030" rtl="0" eaLnBrk="1" latinLnBrk="0" hangingPunct="1">
              <a:lnSpc>
                <a:spcPct val="90000"/>
              </a:lnSpc>
              <a:spcBef>
                <a:spcPts val="833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15114" indent="-381008" algn="l" defTabSz="1524030" rtl="0" eaLnBrk="1" latinLnBrk="0" hangingPunct="1">
              <a:lnSpc>
                <a:spcPct val="90000"/>
              </a:lnSpc>
              <a:spcBef>
                <a:spcPts val="833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77130" indent="-381008" algn="l" defTabSz="1524030" rtl="0" eaLnBrk="1" latinLnBrk="0" hangingPunct="1">
              <a:lnSpc>
                <a:spcPct val="90000"/>
              </a:lnSpc>
              <a:spcBef>
                <a:spcPts val="833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2305" lvl="1" indent="-254000" defTabSz="815595">
              <a:spcAft>
                <a:spcPts val="800"/>
              </a:spcAft>
              <a:defRPr/>
            </a:pPr>
            <a:r>
              <a:rPr lang="en-US" sz="1600" dirty="0">
                <a:solidFill>
                  <a:srgbClr val="000000"/>
                </a:solidFill>
              </a:rPr>
              <a:t>3 brightness ranges – 7,150, 8,500, and 9,600 lumens</a:t>
            </a:r>
            <a:endParaRPr lang="en-US" dirty="0">
              <a:cs typeface="Calibri" panose="020F0502020204030204"/>
            </a:endParaRPr>
          </a:p>
          <a:p>
            <a:pPr marL="662305" lvl="1" indent="-254000" defTabSz="815595">
              <a:spcAft>
                <a:spcPts val="800"/>
              </a:spcAft>
              <a:defRPr/>
            </a:pPr>
            <a:r>
              <a:rPr lang="en-US" sz="1600" dirty="0">
                <a:solidFill>
                  <a:srgbClr val="000000"/>
                </a:solidFill>
              </a:rPr>
              <a:t>Built-in motorized zoom lenses </a:t>
            </a:r>
            <a:endParaRPr lang="en-US" sz="1600" dirty="0">
              <a:solidFill>
                <a:srgbClr val="000000"/>
              </a:solidFill>
              <a:cs typeface="Calibri"/>
            </a:endParaRPr>
          </a:p>
          <a:p>
            <a:pPr marL="1138555" lvl="2" indent="-254000" defTabSz="815595">
              <a:spcAft>
                <a:spcPts val="800"/>
              </a:spcAft>
              <a:defRPr/>
            </a:pPr>
            <a:r>
              <a:rPr lang="en-US" sz="1400" dirty="0">
                <a:solidFill>
                  <a:srgbClr val="000000"/>
                </a:solidFill>
                <a:cs typeface="Calibri" panose="020F0502020204030204"/>
              </a:rPr>
              <a:t>Powered zoom, focus, and offset</a:t>
            </a:r>
          </a:p>
          <a:p>
            <a:pPr marL="1138555" lvl="2" indent="-254000" defTabSz="815595">
              <a:spcAft>
                <a:spcPts val="800"/>
              </a:spcAft>
              <a:defRPr/>
            </a:pPr>
            <a:r>
              <a:rPr lang="en-US" sz="1400" dirty="0">
                <a:solidFill>
                  <a:srgbClr val="000000"/>
                </a:solidFill>
              </a:rPr>
              <a:t>1.25-2.0:1 (1.6x) - all brightness models</a:t>
            </a:r>
            <a:endParaRPr lang="en-US" sz="1400" dirty="0">
              <a:solidFill>
                <a:srgbClr val="000000"/>
              </a:solidFill>
              <a:cs typeface="Calibri" panose="020F0502020204030204"/>
            </a:endParaRPr>
          </a:p>
          <a:p>
            <a:pPr marL="1138555" lvl="2" indent="-254000" defTabSz="815595">
              <a:spcAft>
                <a:spcPts val="800"/>
              </a:spcAft>
              <a:defRPr/>
            </a:pPr>
            <a:r>
              <a:rPr lang="en-US" sz="1400" dirty="0">
                <a:solidFill>
                  <a:srgbClr val="000000"/>
                </a:solidFill>
              </a:rPr>
              <a:t>0.65-0.75 (1.15x) - DWU960ST-iS model only</a:t>
            </a:r>
            <a:endParaRPr lang="en-US" sz="1400" dirty="0">
              <a:solidFill>
                <a:srgbClr val="000000"/>
              </a:solidFill>
              <a:cs typeface="Calibri" panose="020F0502020204030204"/>
            </a:endParaRPr>
          </a:p>
          <a:p>
            <a:pPr marL="662305" lvl="1" indent="-254000" defTabSz="815595">
              <a:spcAft>
                <a:spcPts val="800"/>
              </a:spcAft>
              <a:defRPr/>
            </a:pPr>
            <a:r>
              <a:rPr lang="en-US" sz="1600" dirty="0">
                <a:ea typeface="+mn-lt"/>
                <a:cs typeface="+mn-lt"/>
              </a:rPr>
              <a:t>24/7 operation: all day, every day</a:t>
            </a:r>
          </a:p>
          <a:p>
            <a:pPr marL="662305" lvl="1" indent="-254000" defTabSz="815595">
              <a:spcAft>
                <a:spcPts val="800"/>
              </a:spcAft>
              <a:defRPr/>
            </a:pPr>
            <a:r>
              <a:rPr lang="en-US" sz="1600" dirty="0">
                <a:ea typeface="+mn-lt"/>
                <a:cs typeface="+mn-lt"/>
              </a:rPr>
              <a:t>IP5X dust-resistant optical engine: very low maintenance</a:t>
            </a:r>
          </a:p>
          <a:p>
            <a:pPr marL="662305" lvl="1" indent="-254000" defTabSz="815595">
              <a:spcAft>
                <a:spcPts val="800"/>
              </a:spcAft>
              <a:defRPr/>
            </a:pPr>
            <a:r>
              <a:rPr lang="en-US" sz="1600" dirty="0">
                <a:ea typeface="+mn-lt"/>
                <a:cs typeface="+mn-lt"/>
              </a:rPr>
              <a:t>Whisper-quiet operation</a:t>
            </a:r>
          </a:p>
          <a:p>
            <a:pPr marL="662305" lvl="1" indent="-254000" defTabSz="815595">
              <a:defRPr/>
            </a:pPr>
            <a:endParaRPr lang="en-US" sz="16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62305" lvl="1" indent="-254000" defTabSz="815595">
              <a:defRPr/>
            </a:pPr>
            <a:endParaRPr lang="en-US" sz="1600" dirty="0">
              <a:solidFill>
                <a:srgbClr val="000000"/>
              </a:solidFill>
              <a:cs typeface="Calibri" panose="020F050202020403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98840" y="4810127"/>
            <a:ext cx="2146320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143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Confidential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65D68E-F180-42C1-8F30-CE3DB88A3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976" y="489507"/>
            <a:ext cx="5616824" cy="674915"/>
          </a:xfrm>
        </p:spPr>
        <p:txBody>
          <a:bodyPr lIns="91440" tIns="45720" rIns="91440" bIns="45720" anchor="ctr"/>
          <a:lstStyle/>
          <a:p>
            <a:r>
              <a:rPr kumimoji="0" lang="en-US" altLang="en-US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cs typeface="Arial"/>
              </a:rPr>
              <a:t>Inspire Series </a:t>
            </a:r>
            <a:r>
              <a:rPr lang="en-US" altLang="en-US">
                <a:latin typeface="Calibri"/>
                <a:cs typeface="Arial"/>
              </a:rPr>
              <a:t>features</a:t>
            </a:r>
            <a:endParaRPr lang="en-US" sz="3200">
              <a:latin typeface="Calibri"/>
              <a:cs typeface="Arial"/>
            </a:endParaRPr>
          </a:p>
        </p:txBody>
      </p:sp>
      <p:pic>
        <p:nvPicPr>
          <p:cNvPr id="3" name="Picture 2" descr="A picture containing electronics, projector&#10;&#10;Description automatically generated">
            <a:extLst>
              <a:ext uri="{FF2B5EF4-FFF2-40B4-BE49-F238E27FC236}">
                <a16:creationId xmlns:a16="http://schemas.microsoft.com/office/drawing/2014/main" id="{3B4365C7-016E-4D4C-A639-E2B63B12E6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9362" y="1524532"/>
            <a:ext cx="4101035" cy="230724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3FED582-BE44-4767-8CEE-A00B97072527}"/>
              </a:ext>
            </a:extLst>
          </p:cNvPr>
          <p:cNvGrpSpPr/>
          <p:nvPr/>
        </p:nvGrpSpPr>
        <p:grpSpPr>
          <a:xfrm>
            <a:off x="5227026" y="1394541"/>
            <a:ext cx="3997087" cy="1445071"/>
            <a:chOff x="5227026" y="1394541"/>
            <a:chExt cx="3997087" cy="1445071"/>
          </a:xfrm>
        </p:grpSpPr>
        <p:sp>
          <p:nvSpPr>
            <p:cNvPr id="13" name="object 11">
              <a:extLst>
                <a:ext uri="{FF2B5EF4-FFF2-40B4-BE49-F238E27FC236}">
                  <a16:creationId xmlns:a16="http://schemas.microsoft.com/office/drawing/2014/main" id="{A8AB1827-6A94-4FAE-AC9C-55EDCA728A29}"/>
                </a:ext>
              </a:extLst>
            </p:cNvPr>
            <p:cNvSpPr txBox="1"/>
            <p:nvPr/>
          </p:nvSpPr>
          <p:spPr>
            <a:xfrm>
              <a:off x="5803249" y="1394541"/>
              <a:ext cx="712862" cy="25998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spc="-15">
                  <a:latin typeface="Calibri"/>
                  <a:cs typeface="Calibri"/>
                </a:rPr>
                <a:t>480</a:t>
              </a:r>
              <a:r>
                <a:rPr sz="1400">
                  <a:latin typeface="Calibri"/>
                  <a:cs typeface="Calibri"/>
                </a:rPr>
                <a:t>mm</a:t>
              </a:r>
            </a:p>
          </p:txBody>
        </p:sp>
        <p:sp>
          <p:nvSpPr>
            <p:cNvPr id="15" name="object 12">
              <a:extLst>
                <a:ext uri="{FF2B5EF4-FFF2-40B4-BE49-F238E27FC236}">
                  <a16:creationId xmlns:a16="http://schemas.microsoft.com/office/drawing/2014/main" id="{1CECB022-FA27-47B4-AB8C-2486A430BA2C}"/>
                </a:ext>
              </a:extLst>
            </p:cNvPr>
            <p:cNvSpPr txBox="1"/>
            <p:nvPr/>
          </p:nvSpPr>
          <p:spPr>
            <a:xfrm>
              <a:off x="7971855" y="1447528"/>
              <a:ext cx="768542" cy="25998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spc="-10">
                  <a:latin typeface="Calibri"/>
                  <a:cs typeface="Calibri"/>
                </a:rPr>
                <a:t>376</a:t>
              </a:r>
              <a:r>
                <a:rPr sz="1400" spc="-40">
                  <a:latin typeface="Calibri"/>
                  <a:cs typeface="Calibri"/>
                </a:rPr>
                <a:t> </a:t>
              </a:r>
              <a:r>
                <a:rPr sz="1400">
                  <a:latin typeface="Calibri"/>
                  <a:cs typeface="Calibri"/>
                </a:rPr>
                <a:t>mm</a:t>
              </a:r>
            </a:p>
          </p:txBody>
        </p:sp>
        <p:sp>
          <p:nvSpPr>
            <p:cNvPr id="16" name="object 13">
              <a:extLst>
                <a:ext uri="{FF2B5EF4-FFF2-40B4-BE49-F238E27FC236}">
                  <a16:creationId xmlns:a16="http://schemas.microsoft.com/office/drawing/2014/main" id="{60C6EA04-E1C6-42F5-B0BA-E3AD3F7438D5}"/>
                </a:ext>
              </a:extLst>
            </p:cNvPr>
            <p:cNvSpPr txBox="1"/>
            <p:nvPr/>
          </p:nvSpPr>
          <p:spPr>
            <a:xfrm>
              <a:off x="8455571" y="2287732"/>
              <a:ext cx="768542" cy="25998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spc="-10" dirty="0">
                  <a:latin typeface="Calibri"/>
                  <a:cs typeface="Calibri"/>
                </a:rPr>
                <a:t>139</a:t>
              </a:r>
              <a:r>
                <a:rPr sz="1400" spc="-40" dirty="0">
                  <a:latin typeface="Calibri"/>
                  <a:cs typeface="Calibri"/>
                </a:rPr>
                <a:t> </a:t>
              </a:r>
              <a:r>
                <a:rPr sz="1400" dirty="0">
                  <a:latin typeface="Calibri"/>
                  <a:cs typeface="Calibri"/>
                </a:rPr>
                <a:t>mm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831DD737-9C2F-403C-BB7B-00B0E2EE6C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27026" y="1583027"/>
              <a:ext cx="2003728" cy="266317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BB51C207-5989-4044-99A8-FE64997012E1}"/>
                </a:ext>
              </a:extLst>
            </p:cNvPr>
            <p:cNvCxnSpPr>
              <a:cxnSpLocks/>
            </p:cNvCxnSpPr>
            <p:nvPr/>
          </p:nvCxnSpPr>
          <p:spPr>
            <a:xfrm>
              <a:off x="7286242" y="1593160"/>
              <a:ext cx="1069881" cy="327121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BC3182C-0F59-4545-ADE0-D608899183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56123" y="1995835"/>
              <a:ext cx="2" cy="843777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23890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F496E6B1-92AC-4C90-A1C4-57B3AC8652A0}"/>
              </a:ext>
            </a:extLst>
          </p:cNvPr>
          <p:cNvSpPr txBox="1">
            <a:spLocks/>
          </p:cNvSpPr>
          <p:nvPr/>
        </p:nvSpPr>
        <p:spPr bwMode="auto">
          <a:xfrm>
            <a:off x="330675" y="1394541"/>
            <a:ext cx="5620760" cy="3259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8980" tIns="24490" rIns="48980" bIns="24490" numCol="1" anchor="t" anchorCtr="0" compatLnSpc="1">
            <a:prstTxWarp prst="textNoShape">
              <a:avLst/>
            </a:prstTxWarp>
          </a:bodyPr>
          <a:lstStyle>
            <a:lvl1pPr marL="407466" indent="-407466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83726" indent="-338673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anose="02020603050405020304" pitchFamily="18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59986" indent="-272527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anose="02020603050405020304" pitchFamily="18" charset="0"/>
              <a:buChar char="•"/>
              <a:defRPr sz="2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05038" indent="-272527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anose="02020603050405020304" pitchFamily="18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50091" indent="-272527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anose="02020603050405020304" pitchFamily="18" charset="0"/>
              <a:buChar char="•"/>
              <a:defRPr sz="1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91084" indent="-381008" algn="l" defTabSz="1524030" rtl="0" eaLnBrk="1" latinLnBrk="0" hangingPunct="1">
              <a:lnSpc>
                <a:spcPct val="90000"/>
              </a:lnSpc>
              <a:spcBef>
                <a:spcPts val="833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53099" indent="-381008" algn="l" defTabSz="1524030" rtl="0" eaLnBrk="1" latinLnBrk="0" hangingPunct="1">
              <a:lnSpc>
                <a:spcPct val="90000"/>
              </a:lnSpc>
              <a:spcBef>
                <a:spcPts val="833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15114" indent="-381008" algn="l" defTabSz="1524030" rtl="0" eaLnBrk="1" latinLnBrk="0" hangingPunct="1">
              <a:lnSpc>
                <a:spcPct val="90000"/>
              </a:lnSpc>
              <a:spcBef>
                <a:spcPts val="833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77130" indent="-381008" algn="l" defTabSz="1524030" rtl="0" eaLnBrk="1" latinLnBrk="0" hangingPunct="1">
              <a:lnSpc>
                <a:spcPct val="90000"/>
              </a:lnSpc>
              <a:spcBef>
                <a:spcPts val="833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2305" lvl="1" indent="-254000" defTabSz="815595">
              <a:defRPr/>
            </a:pPr>
            <a:r>
              <a:rPr lang="en-US" sz="1600">
                <a:solidFill>
                  <a:srgbClr val="000000"/>
                </a:solidFill>
              </a:rPr>
              <a:t>Crestron and AMX certified for easy integration &amp; collaboration</a:t>
            </a:r>
          </a:p>
          <a:p>
            <a:pPr marL="408305" lvl="1" indent="0" defTabSz="815595">
              <a:buNone/>
              <a:defRPr/>
            </a:pPr>
            <a:endParaRPr lang="en-US" sz="1400"/>
          </a:p>
          <a:p>
            <a:pPr marL="662305" lvl="1" indent="-254000" defTabSz="815595">
              <a:defRPr/>
            </a:pPr>
            <a:r>
              <a:rPr lang="en-US" sz="1600">
                <a:ea typeface="+mn-lt"/>
                <a:cs typeface="+mn-lt"/>
              </a:rPr>
              <a:t>Omnidirectional – Operates in any orientation for unlimited installation flexibility</a:t>
            </a:r>
          </a:p>
          <a:p>
            <a:pPr marL="408305" lvl="1" indent="0" defTabSz="815595">
              <a:buNone/>
              <a:defRPr/>
            </a:pPr>
            <a:endParaRPr lang="en-US" sz="1600">
              <a:ea typeface="+mn-lt"/>
              <a:cs typeface="+mn-lt"/>
            </a:endParaRPr>
          </a:p>
          <a:p>
            <a:pPr marL="662305" lvl="1" indent="-254000" defTabSz="815595">
              <a:defRPr/>
            </a:pPr>
            <a:r>
              <a:rPr lang="en-US" sz="1600">
                <a:ea typeface="+mn-lt"/>
                <a:cs typeface="+mn-lt"/>
              </a:rPr>
              <a:t>Eco Mode – Reduces brightness to 50%, significantly extends the life of the projector and results in quieter operation</a:t>
            </a:r>
          </a:p>
          <a:p>
            <a:pPr marL="408305" lvl="1" indent="0" defTabSz="815595">
              <a:buNone/>
              <a:defRPr/>
            </a:pPr>
            <a:endParaRPr lang="en-US" sz="1600">
              <a:ea typeface="+mn-lt"/>
              <a:cs typeface="+mn-lt"/>
            </a:endParaRPr>
          </a:p>
          <a:p>
            <a:pPr marL="662305" lvl="1" indent="-254000" defTabSz="815595">
              <a:defRPr/>
            </a:pPr>
            <a:r>
              <a:rPr lang="en-US" sz="1600">
                <a:ea typeface="+mn-lt"/>
                <a:cs typeface="+mn-lt"/>
              </a:rPr>
              <a:t>100-240 VAC</a:t>
            </a:r>
          </a:p>
          <a:p>
            <a:pPr marL="662305" lvl="1" indent="-254000" defTabSz="815595">
              <a:defRPr/>
            </a:pPr>
            <a:endParaRPr lang="en-US" sz="1600">
              <a:ea typeface="+mn-lt"/>
              <a:cs typeface="+mn-lt"/>
            </a:endParaRPr>
          </a:p>
          <a:p>
            <a:pPr marL="408305" lvl="1" indent="0" defTabSz="815595">
              <a:buNone/>
              <a:defRPr/>
            </a:pPr>
            <a:endParaRPr lang="en-US" sz="1600">
              <a:ea typeface="+mn-lt"/>
              <a:cs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98840" y="4810127"/>
            <a:ext cx="2146320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143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Confidential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65D68E-F180-42C1-8F30-CE3DB88A3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976" y="489507"/>
            <a:ext cx="5616824" cy="674915"/>
          </a:xfrm>
        </p:spPr>
        <p:txBody>
          <a:bodyPr lIns="91440" tIns="45720" rIns="91440" bIns="45720" anchor="ctr"/>
          <a:lstStyle/>
          <a:p>
            <a:r>
              <a:rPr kumimoji="0" lang="en-US" altLang="en-US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cs typeface="Arial"/>
              </a:rPr>
              <a:t>Inspire Series </a:t>
            </a:r>
            <a:r>
              <a:rPr lang="en-US" altLang="en-US">
                <a:latin typeface="Calibri"/>
                <a:cs typeface="Arial"/>
              </a:rPr>
              <a:t>features</a:t>
            </a:r>
            <a:endParaRPr lang="en-US" sz="3200">
              <a:latin typeface="Calibri"/>
              <a:cs typeface="Arial"/>
            </a:endParaRPr>
          </a:p>
        </p:txBody>
      </p:sp>
      <p:pic>
        <p:nvPicPr>
          <p:cNvPr id="2" name="Picture 2" descr="A picture containing electronics, projector&#10;&#10;Description automatically generated">
            <a:extLst>
              <a:ext uri="{FF2B5EF4-FFF2-40B4-BE49-F238E27FC236}">
                <a16:creationId xmlns:a16="http://schemas.microsoft.com/office/drawing/2014/main" id="{81D7485F-525F-4B2B-9FBF-CE42E93585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7347" y="1134068"/>
            <a:ext cx="4475663" cy="252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30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F496E6B1-92AC-4C90-A1C4-57B3AC8652A0}"/>
              </a:ext>
            </a:extLst>
          </p:cNvPr>
          <p:cNvSpPr txBox="1">
            <a:spLocks/>
          </p:cNvSpPr>
          <p:nvPr/>
        </p:nvSpPr>
        <p:spPr bwMode="auto">
          <a:xfrm>
            <a:off x="330675" y="1394541"/>
            <a:ext cx="5717807" cy="3259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8980" tIns="24490" rIns="48980" bIns="24490" numCol="1" anchor="t" anchorCtr="0" compatLnSpc="1">
            <a:prstTxWarp prst="textNoShape">
              <a:avLst/>
            </a:prstTxWarp>
          </a:bodyPr>
          <a:lstStyle>
            <a:lvl1pPr marL="407466" indent="-407466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83726" indent="-338673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anose="02020603050405020304" pitchFamily="18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59986" indent="-272527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anose="02020603050405020304" pitchFamily="18" charset="0"/>
              <a:buChar char="•"/>
              <a:defRPr sz="2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05038" indent="-272527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anose="02020603050405020304" pitchFamily="18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50091" indent="-272527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anose="02020603050405020304" pitchFamily="18" charset="0"/>
              <a:buChar char="•"/>
              <a:defRPr sz="1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91084" indent="-381008" algn="l" defTabSz="1524030" rtl="0" eaLnBrk="1" latinLnBrk="0" hangingPunct="1">
              <a:lnSpc>
                <a:spcPct val="90000"/>
              </a:lnSpc>
              <a:spcBef>
                <a:spcPts val="833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53099" indent="-381008" algn="l" defTabSz="1524030" rtl="0" eaLnBrk="1" latinLnBrk="0" hangingPunct="1">
              <a:lnSpc>
                <a:spcPct val="90000"/>
              </a:lnSpc>
              <a:spcBef>
                <a:spcPts val="833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15114" indent="-381008" algn="l" defTabSz="1524030" rtl="0" eaLnBrk="1" latinLnBrk="0" hangingPunct="1">
              <a:lnSpc>
                <a:spcPct val="90000"/>
              </a:lnSpc>
              <a:spcBef>
                <a:spcPts val="833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77130" indent="-381008" algn="l" defTabSz="1524030" rtl="0" eaLnBrk="1" latinLnBrk="0" hangingPunct="1">
              <a:lnSpc>
                <a:spcPct val="90000"/>
              </a:lnSpc>
              <a:spcBef>
                <a:spcPts val="833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2305" lvl="1" indent="-254000" defTabSz="815595">
              <a:defRPr/>
            </a:pPr>
            <a:r>
              <a:rPr lang="en-US" sz="1600">
                <a:solidFill>
                  <a:srgbClr val="000000"/>
                </a:solidFill>
              </a:rPr>
              <a:t>Built-in Christie Twist™ - Electronic manual warping and blending for 6 arrayed projectors and up to 81 grid control points </a:t>
            </a:r>
            <a:endParaRPr lang="en-US"/>
          </a:p>
          <a:p>
            <a:pPr marL="1138555" lvl="2" indent="-254000" defTabSz="815595">
              <a:defRPr/>
            </a:pPr>
            <a:r>
              <a:rPr lang="en-US" sz="1250">
                <a:solidFill>
                  <a:srgbClr val="000000"/>
                </a:solidFill>
              </a:rPr>
              <a:t>No cost software download required for computer/laptop</a:t>
            </a:r>
            <a:endParaRPr lang="en-US" sz="1250">
              <a:solidFill>
                <a:srgbClr val="000000"/>
              </a:solidFill>
              <a:cs typeface="Calibri" panose="020F0502020204030204"/>
            </a:endParaRPr>
          </a:p>
          <a:p>
            <a:pPr marL="662305" lvl="1" indent="-254000" defTabSz="815595">
              <a:defRPr/>
            </a:pPr>
            <a:endParaRPr lang="en-US" sz="1600">
              <a:solidFill>
                <a:srgbClr val="000000"/>
              </a:solidFill>
            </a:endParaRPr>
          </a:p>
          <a:p>
            <a:pPr marL="662305" lvl="1" indent="-254000" defTabSz="815595">
              <a:defRPr/>
            </a:pPr>
            <a:r>
              <a:rPr lang="en-US" sz="1600">
                <a:solidFill>
                  <a:srgbClr val="000000"/>
                </a:solidFill>
              </a:rPr>
              <a:t>Built-in Christie Mystique™ Lite – automated camera-based alignment for up to 3 horizontally blended projector arrays</a:t>
            </a:r>
          </a:p>
          <a:p>
            <a:pPr marL="1138555" lvl="2" indent="-254000" defTabSz="815595">
              <a:defRPr/>
            </a:pPr>
            <a:r>
              <a:rPr lang="en-US" sz="1266">
                <a:solidFill>
                  <a:srgbClr val="000000"/>
                </a:solidFill>
              </a:rPr>
              <a:t>No cost software download required for computer/laptop</a:t>
            </a:r>
            <a:endParaRPr lang="en-US" sz="1266">
              <a:solidFill>
                <a:srgbClr val="000000"/>
              </a:solidFill>
              <a:cs typeface="Calibri" panose="020F0502020204030204"/>
            </a:endParaRPr>
          </a:p>
          <a:p>
            <a:pPr marL="662305" lvl="1" indent="-254000" defTabSz="815595">
              <a:defRPr/>
            </a:pPr>
            <a:endParaRPr lang="en-US" sz="1600">
              <a:solidFill>
                <a:srgbClr val="000000"/>
              </a:solidFill>
            </a:endParaRPr>
          </a:p>
          <a:p>
            <a:pPr marL="662305" lvl="1" indent="-254000" defTabSz="815595">
              <a:defRPr/>
            </a:pPr>
            <a:r>
              <a:rPr lang="en-US" sz="1600">
                <a:solidFill>
                  <a:srgbClr val="000000"/>
                </a:solidFill>
              </a:rPr>
              <a:t>Only available in black</a:t>
            </a:r>
          </a:p>
          <a:p>
            <a:pPr marL="408305" lvl="1" indent="0" defTabSz="815595">
              <a:buNone/>
              <a:defRPr/>
            </a:pPr>
            <a:endParaRPr lang="en-US" sz="1600">
              <a:ea typeface="+mn-lt"/>
              <a:cs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98840" y="4810127"/>
            <a:ext cx="2146320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143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Confidential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65D68E-F180-42C1-8F30-CE3DB88A3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976" y="489507"/>
            <a:ext cx="5616824" cy="674915"/>
          </a:xfrm>
        </p:spPr>
        <p:txBody>
          <a:bodyPr lIns="91440" tIns="45720" rIns="91440" bIns="45720" anchor="ctr"/>
          <a:lstStyle/>
          <a:p>
            <a:r>
              <a:rPr kumimoji="0" lang="en-US" altLang="en-US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cs typeface="Arial"/>
              </a:rPr>
              <a:t>Inspire Series </a:t>
            </a:r>
            <a:r>
              <a:rPr lang="en-US" altLang="en-US">
                <a:latin typeface="Calibri"/>
                <a:cs typeface="Arial"/>
              </a:rPr>
              <a:t>features</a:t>
            </a:r>
            <a:endParaRPr lang="en-US" sz="3200">
              <a:latin typeface="Calibri"/>
              <a:cs typeface="Arial"/>
            </a:endParaRPr>
          </a:p>
        </p:txBody>
      </p:sp>
      <p:pic>
        <p:nvPicPr>
          <p:cNvPr id="6" name="Picture 2" descr="A picture containing projector, electronics&#10;&#10;Description automatically generated">
            <a:extLst>
              <a:ext uri="{FF2B5EF4-FFF2-40B4-BE49-F238E27FC236}">
                <a16:creationId xmlns:a16="http://schemas.microsoft.com/office/drawing/2014/main" id="{CBB496E8-05DF-49EE-AB7C-D62A7B0453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777" y="1394113"/>
            <a:ext cx="3426496" cy="193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61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F496E6B1-92AC-4C90-A1C4-57B3AC8652A0}"/>
              </a:ext>
            </a:extLst>
          </p:cNvPr>
          <p:cNvSpPr txBox="1">
            <a:spLocks/>
          </p:cNvSpPr>
          <p:nvPr/>
        </p:nvSpPr>
        <p:spPr bwMode="auto">
          <a:xfrm>
            <a:off x="431658" y="1394541"/>
            <a:ext cx="5613898" cy="3259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8980" tIns="24490" rIns="48980" bIns="24490" numCol="1" anchor="t" anchorCtr="0" compatLnSpc="1">
            <a:prstTxWarp prst="textNoShape">
              <a:avLst/>
            </a:prstTxWarp>
          </a:bodyPr>
          <a:lstStyle>
            <a:lvl1pPr marL="407466" indent="-407466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83726" indent="-338673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anose="02020603050405020304" pitchFamily="18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59986" indent="-272527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anose="02020603050405020304" pitchFamily="18" charset="0"/>
              <a:buChar char="•"/>
              <a:defRPr sz="2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05038" indent="-272527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anose="02020603050405020304" pitchFamily="18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50091" indent="-272527" algn="l" defTabSz="108746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6EBB"/>
              </a:buClr>
              <a:buFont typeface="Times" panose="02020603050405020304" pitchFamily="18" charset="0"/>
              <a:buChar char="•"/>
              <a:defRPr sz="1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91084" indent="-381008" algn="l" defTabSz="1524030" rtl="0" eaLnBrk="1" latinLnBrk="0" hangingPunct="1">
              <a:lnSpc>
                <a:spcPct val="90000"/>
              </a:lnSpc>
              <a:spcBef>
                <a:spcPts val="833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53099" indent="-381008" algn="l" defTabSz="1524030" rtl="0" eaLnBrk="1" latinLnBrk="0" hangingPunct="1">
              <a:lnSpc>
                <a:spcPct val="90000"/>
              </a:lnSpc>
              <a:spcBef>
                <a:spcPts val="833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15114" indent="-381008" algn="l" defTabSz="1524030" rtl="0" eaLnBrk="1" latinLnBrk="0" hangingPunct="1">
              <a:lnSpc>
                <a:spcPct val="90000"/>
              </a:lnSpc>
              <a:spcBef>
                <a:spcPts val="833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77130" indent="-381008" algn="l" defTabSz="1524030" rtl="0" eaLnBrk="1" latinLnBrk="0" hangingPunct="1">
              <a:lnSpc>
                <a:spcPct val="90000"/>
              </a:lnSpc>
              <a:spcBef>
                <a:spcPts val="833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2305" lvl="1" indent="-254000" defTabSz="815595">
              <a:defRPr/>
            </a:pPr>
            <a:r>
              <a:rPr lang="en-US" sz="1600"/>
              <a:t>Supports Full HD 3D content – For 3D with a single or </a:t>
            </a:r>
            <a:r>
              <a:rPr lang="en-US" sz="1600">
                <a:ea typeface="+mn-lt"/>
                <a:cs typeface="+mn-lt"/>
              </a:rPr>
              <a:t>multi-projector setup via 3D sync in/out capabilities</a:t>
            </a:r>
          </a:p>
          <a:p>
            <a:pPr marL="662305" lvl="1" indent="-254000" defTabSz="815595">
              <a:defRPr/>
            </a:pPr>
            <a:endParaRPr lang="en-US" sz="1600">
              <a:ea typeface="+mn-lt"/>
              <a:cs typeface="+mn-lt"/>
            </a:endParaRPr>
          </a:p>
          <a:p>
            <a:pPr marL="662305" lvl="1" indent="-254000" defTabSz="815595">
              <a:defRPr/>
            </a:pPr>
            <a:r>
              <a:rPr lang="en-US" sz="1600">
                <a:ea typeface="+mn-lt"/>
                <a:cs typeface="+mn-lt"/>
              </a:rPr>
              <a:t>HDBaseT – Delivers Full HD video, audio, network, and control commands on a single ethernet cable</a:t>
            </a:r>
          </a:p>
          <a:p>
            <a:pPr marL="662305" lvl="1" indent="-254000" defTabSz="815595">
              <a:defRPr/>
            </a:pPr>
            <a:endParaRPr lang="en-US" sz="1600">
              <a:ea typeface="+mn-lt"/>
              <a:cs typeface="+mn-lt"/>
            </a:endParaRPr>
          </a:p>
          <a:p>
            <a:pPr marL="662305" lvl="1" indent="-254000" defTabSz="815595">
              <a:defRPr/>
            </a:pPr>
            <a:r>
              <a:rPr lang="en-US" sz="1600">
                <a:ea typeface="+mn-lt"/>
                <a:cs typeface="+mn-lt"/>
              </a:rPr>
              <a:t>Picture-in-Picture/Picture-by-Picture – Simultaneously delivers 2 digital signals via HDMI &amp; DVI ports for enhanced virtual conferencing</a:t>
            </a:r>
          </a:p>
          <a:p>
            <a:pPr marL="407035" lvl="1" indent="-407035" defTabSz="815595">
              <a:defRPr/>
            </a:pPr>
            <a:endParaRPr lang="en-US" sz="1600">
              <a:ea typeface="+mn-lt"/>
              <a:cs typeface="+mn-lt"/>
            </a:endParaRPr>
          </a:p>
          <a:p>
            <a:pPr marL="662305" lvl="1" indent="-254000" defTabSz="815595">
              <a:defRPr/>
            </a:pPr>
            <a:r>
              <a:rPr lang="en-US" sz="1600">
                <a:ea typeface="+mn-lt"/>
                <a:cs typeface="+mn-lt"/>
              </a:rPr>
              <a:t>Built-in speakers (2x 10W)</a:t>
            </a:r>
          </a:p>
          <a:p>
            <a:pPr marL="662305" lvl="1" indent="-254000" defTabSz="815595">
              <a:defRPr/>
            </a:pPr>
            <a:endParaRPr lang="en-US" sz="1600">
              <a:ea typeface="+mn-lt"/>
              <a:cs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98840" y="4810127"/>
            <a:ext cx="2146320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143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Confidential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65D68E-F180-42C1-8F30-CE3DB88A3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976" y="489507"/>
            <a:ext cx="5616824" cy="674915"/>
          </a:xfrm>
        </p:spPr>
        <p:txBody>
          <a:bodyPr lIns="91440" tIns="45720" rIns="91440" bIns="45720" anchor="ctr"/>
          <a:lstStyle/>
          <a:p>
            <a:r>
              <a:rPr kumimoji="0" lang="en-US" altLang="en-US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cs typeface="Arial"/>
              </a:rPr>
              <a:t>Inspire Series </a:t>
            </a:r>
            <a:r>
              <a:rPr lang="en-US" altLang="en-US">
                <a:latin typeface="Calibri"/>
                <a:cs typeface="Arial"/>
              </a:rPr>
              <a:t>features</a:t>
            </a:r>
            <a:endParaRPr lang="en-US" sz="3200">
              <a:latin typeface="Calibri"/>
              <a:cs typeface="Arial"/>
            </a:endParaRPr>
          </a:p>
        </p:txBody>
      </p:sp>
      <p:pic>
        <p:nvPicPr>
          <p:cNvPr id="7" name="Picture 10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58F82F54-703B-48D4-BDA4-507D4805AC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4931" y="1667442"/>
            <a:ext cx="3220967" cy="180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274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4A181BB-13B0-49DD-BB54-D2D892AC5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1188166"/>
            <a:ext cx="4113572" cy="1645644"/>
          </a:xfrm>
        </p:spPr>
        <p:txBody>
          <a:bodyPr lIns="91440" tIns="45720" rIns="91440" bIns="45720" numCol="2" anchor="t"/>
          <a:lstStyle/>
          <a:p>
            <a:pPr marL="285750" indent="-285750">
              <a:buChar char="•"/>
            </a:pPr>
            <a:r>
              <a:rPr lang="en-US">
                <a:latin typeface="Arial"/>
                <a:cs typeface="Arial"/>
              </a:rPr>
              <a:t>HDMI 1.4a</a:t>
            </a:r>
          </a:p>
          <a:p>
            <a:pPr marL="285750" indent="-285750">
              <a:buChar char="•"/>
            </a:pPr>
            <a:r>
              <a:rPr lang="en-US">
                <a:latin typeface="Arial"/>
                <a:cs typeface="Arial"/>
              </a:rPr>
              <a:t>HDMI 2.0</a:t>
            </a:r>
          </a:p>
          <a:p>
            <a:pPr marL="285750" indent="-285750">
              <a:buChar char="•"/>
            </a:pPr>
            <a:r>
              <a:rPr lang="en-US">
                <a:latin typeface="Arial"/>
                <a:cs typeface="Arial"/>
              </a:rPr>
              <a:t>HDMI out</a:t>
            </a:r>
          </a:p>
          <a:p>
            <a:pPr marL="285750" indent="-285750">
              <a:buChar char="•"/>
            </a:pPr>
            <a:r>
              <a:rPr lang="en-US">
                <a:latin typeface="Arial"/>
                <a:cs typeface="Arial"/>
              </a:rPr>
              <a:t>HDBaseT</a:t>
            </a:r>
          </a:p>
          <a:p>
            <a:pPr marL="285750" indent="-285750">
              <a:buChar char="•"/>
            </a:pPr>
            <a:r>
              <a:rPr lang="en-US">
                <a:latin typeface="Arial"/>
                <a:cs typeface="Arial"/>
              </a:rPr>
              <a:t>3D Sync In/Out (BNC)</a:t>
            </a:r>
          </a:p>
          <a:p>
            <a:pPr marL="285750" indent="-285750">
              <a:buChar char="•"/>
            </a:pPr>
            <a:endParaRPr lang="en-US">
              <a:latin typeface="Arial"/>
              <a:cs typeface="Arial"/>
            </a:endParaRPr>
          </a:p>
          <a:p>
            <a:pPr marL="285750" indent="-285750">
              <a:buChar char="•"/>
            </a:pPr>
            <a:r>
              <a:rPr lang="en-US">
                <a:latin typeface="Arial"/>
                <a:cs typeface="Arial"/>
              </a:rPr>
              <a:t>VGA</a:t>
            </a:r>
          </a:p>
          <a:p>
            <a:pPr marL="285750" indent="-285750">
              <a:buChar char="•"/>
            </a:pPr>
            <a:r>
              <a:rPr lang="en-US">
                <a:latin typeface="Arial"/>
                <a:cs typeface="Arial"/>
              </a:rPr>
              <a:t>Audio In/Out (3.5mm jack)</a:t>
            </a:r>
          </a:p>
          <a:p>
            <a:pPr marL="285750" indent="-285750">
              <a:buChar char="•"/>
            </a:pPr>
            <a:r>
              <a:rPr lang="en-US">
                <a:latin typeface="Arial"/>
                <a:cs typeface="Arial"/>
              </a:rPr>
              <a:t>USB-A</a:t>
            </a:r>
          </a:p>
          <a:p>
            <a:pPr marL="285750" indent="-285750">
              <a:buChar char="•"/>
            </a:pPr>
            <a:r>
              <a:rPr lang="en-US">
                <a:latin typeface="Arial"/>
                <a:cs typeface="Arial"/>
              </a:rPr>
              <a:t>IR receiver</a:t>
            </a:r>
          </a:p>
          <a:p>
            <a:pPr marL="285750" indent="-285750">
              <a:buChar char="•"/>
            </a:pPr>
            <a:r>
              <a:rPr lang="en-US">
                <a:latin typeface="Arial"/>
                <a:cs typeface="Arial"/>
              </a:rPr>
              <a:t>LAN</a:t>
            </a:r>
          </a:p>
          <a:p>
            <a:endParaRPr lang="en-US"/>
          </a:p>
        </p:txBody>
      </p:sp>
      <p:pic>
        <p:nvPicPr>
          <p:cNvPr id="9" name="Picture 9" descr="A picture containing text, electronics, camera&#10;&#10;Description automatically generated">
            <a:extLst>
              <a:ext uri="{FF2B5EF4-FFF2-40B4-BE49-F238E27FC236}">
                <a16:creationId xmlns:a16="http://schemas.microsoft.com/office/drawing/2014/main" id="{C471566B-85DD-47A2-8CA6-CCF87125CF5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/>
          <a:srcRect l="12174" r="12174"/>
          <a:stretch/>
        </p:blipFill>
        <p:spPr>
          <a:xfrm>
            <a:off x="5227498" y="836308"/>
            <a:ext cx="3551315" cy="1999840"/>
          </a:xfr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BD33AD8D-1B8D-457C-9838-16D5839DD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Calibri"/>
                <a:cs typeface="Arial"/>
              </a:rPr>
              <a:t>Inspire Series inputs</a:t>
            </a:r>
            <a:endParaRPr lang="en-US">
              <a:latin typeface="Calibri"/>
            </a:endParaRPr>
          </a:p>
        </p:txBody>
      </p:sp>
      <p:pic>
        <p:nvPicPr>
          <p:cNvPr id="11" name="Picture 11" descr="A picture containing text, electronics, dark&#10;&#10;Description automatically generated">
            <a:extLst>
              <a:ext uri="{FF2B5EF4-FFF2-40B4-BE49-F238E27FC236}">
                <a16:creationId xmlns:a16="http://schemas.microsoft.com/office/drawing/2014/main" id="{75E68619-438D-4C38-8A8D-C59074BB96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01" t="19999" r="4886" b="19979"/>
          <a:stretch/>
        </p:blipFill>
        <p:spPr>
          <a:xfrm>
            <a:off x="881295" y="3009654"/>
            <a:ext cx="4728396" cy="1891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050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498840" y="4810127"/>
            <a:ext cx="2146320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143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Confidential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03ABF217-307A-43E5-BE9E-3F15D622C6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83515"/>
              </p:ext>
            </p:extLst>
          </p:nvPr>
        </p:nvGraphicFramePr>
        <p:xfrm>
          <a:off x="861059" y="1303020"/>
          <a:ext cx="6215470" cy="1733346"/>
        </p:xfrm>
        <a:graphic>
          <a:graphicData uri="http://schemas.openxmlformats.org/drawingml/2006/table">
            <a:tbl>
              <a:tblPr firstRow="1" bandRow="1"/>
              <a:tblGrid>
                <a:gridCol w="1838801">
                  <a:extLst>
                    <a:ext uri="{9D8B030D-6E8A-4147-A177-3AD203B41FA5}">
                      <a16:colId xmlns:a16="http://schemas.microsoft.com/office/drawing/2014/main" val="3129566757"/>
                    </a:ext>
                  </a:extLst>
                </a:gridCol>
                <a:gridCol w="1159856">
                  <a:extLst>
                    <a:ext uri="{9D8B030D-6E8A-4147-A177-3AD203B41FA5}">
                      <a16:colId xmlns:a16="http://schemas.microsoft.com/office/drawing/2014/main" val="2966175531"/>
                    </a:ext>
                  </a:extLst>
                </a:gridCol>
                <a:gridCol w="1017352">
                  <a:extLst>
                    <a:ext uri="{9D8B030D-6E8A-4147-A177-3AD203B41FA5}">
                      <a16:colId xmlns:a16="http://schemas.microsoft.com/office/drawing/2014/main" val="2938784749"/>
                    </a:ext>
                  </a:extLst>
                </a:gridCol>
                <a:gridCol w="1041171">
                  <a:extLst>
                    <a:ext uri="{9D8B030D-6E8A-4147-A177-3AD203B41FA5}">
                      <a16:colId xmlns:a16="http://schemas.microsoft.com/office/drawing/2014/main" val="740656149"/>
                    </a:ext>
                  </a:extLst>
                </a:gridCol>
                <a:gridCol w="1158290">
                  <a:extLst>
                    <a:ext uri="{9D8B030D-6E8A-4147-A177-3AD203B41FA5}">
                      <a16:colId xmlns:a16="http://schemas.microsoft.com/office/drawing/2014/main" val="3379923188"/>
                    </a:ext>
                  </a:extLst>
                </a:gridCol>
              </a:tblGrid>
              <a:tr h="2956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Models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B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Brightness (ANSI)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B3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Brightness (ISO)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B3E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Part numbers</a:t>
                      </a:r>
                    </a:p>
                  </a:txBody>
                  <a:tcPr marL="2934" marR="2934" marT="293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B3E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Weight</a:t>
                      </a:r>
                    </a:p>
                  </a:txBody>
                  <a:tcPr marL="2934" marR="2934" marT="293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B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7624257"/>
                  </a:ext>
                </a:extLst>
              </a:tr>
              <a:tr h="2854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DWU760-iS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6,000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7,150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0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171-029102-01</a:t>
                      </a:r>
                      <a:endParaRPr lang="en-US">
                        <a:latin typeface="Calibri"/>
                      </a:endParaRPr>
                    </a:p>
                  </a:txBody>
                  <a:tcPr marL="2934" marR="2934" marT="293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000">
                          <a:latin typeface="+mn-lt"/>
                        </a:rPr>
                        <a:t>36.8 lbs. (16.7kg)</a:t>
                      </a:r>
                      <a:endParaRPr lang="en-US" sz="1000">
                        <a:latin typeface="Calibri"/>
                      </a:endParaRPr>
                    </a:p>
                  </a:txBody>
                  <a:tcPr marL="2934" marR="2934" marT="293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03014"/>
                  </a:ext>
                </a:extLst>
              </a:tr>
              <a:tr h="2956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DWU860-iS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7,200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8,500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0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171-030104-01</a:t>
                      </a:r>
                      <a:endParaRPr lang="en-US">
                        <a:latin typeface="Calibri"/>
                      </a:endParaRPr>
                    </a:p>
                  </a:txBody>
                  <a:tcPr marL="2934" marR="2934" marT="293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000"/>
                        <a:t>37.9 lbs. (17.2kg)</a:t>
                      </a:r>
                      <a:endParaRPr lang="en-US" sz="1000">
                        <a:latin typeface="Calibri"/>
                      </a:endParaRPr>
                    </a:p>
                  </a:txBody>
                  <a:tcPr marL="2934" marR="2934" marT="293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5829612"/>
                  </a:ext>
                </a:extLst>
              </a:tr>
              <a:tr h="2854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DWU960-iS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8,000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9,500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0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171-031105-01</a:t>
                      </a:r>
                      <a:endParaRPr lang="en-US">
                        <a:latin typeface="Calibri"/>
                      </a:endParaRPr>
                    </a:p>
                  </a:txBody>
                  <a:tcPr marL="2934" marR="2934" marT="293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000"/>
                        <a:t>37.4 lbs. (17 kg)</a:t>
                      </a:r>
                      <a:endParaRPr lang="en-US" sz="1000">
                        <a:latin typeface="Calibri"/>
                      </a:endParaRPr>
                    </a:p>
                  </a:txBody>
                  <a:tcPr marL="2934" marR="2934" marT="293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3601588"/>
                  </a:ext>
                </a:extLst>
              </a:tr>
              <a:tr h="2854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DWU960ST-iS** (short throw)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8,100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9,600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F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0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171-040105-01</a:t>
                      </a:r>
                      <a:endParaRPr lang="en-US">
                        <a:latin typeface="Calibri"/>
                      </a:endParaRPr>
                    </a:p>
                  </a:txBody>
                  <a:tcPr marL="2934" marR="2934" marT="293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F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000"/>
                        <a:t>37.4 lbs. (17 kg)</a:t>
                      </a:r>
                      <a:endParaRPr lang="en-US" sz="1000">
                        <a:latin typeface="Calibri"/>
                      </a:endParaRPr>
                    </a:p>
                  </a:txBody>
                  <a:tcPr marL="2934" marR="2934" marT="293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3591933"/>
                  </a:ext>
                </a:extLst>
              </a:tr>
              <a:tr h="2854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DWU760A-iS</a:t>
                      </a:r>
                      <a:endParaRPr lang="en-US">
                        <a:latin typeface="Calibri"/>
                      </a:endParaRP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6,000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7,150</a:t>
                      </a:r>
                    </a:p>
                  </a:txBody>
                  <a:tcPr marL="2935" marR="2935" marT="293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0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171-042107-01</a:t>
                      </a:r>
                      <a:endParaRPr lang="en-US">
                        <a:latin typeface="Calibri"/>
                      </a:endParaRPr>
                    </a:p>
                  </a:txBody>
                  <a:tcPr marL="2934" marR="2934" marT="293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000"/>
                        <a:t>36.8 lbs. (16.7kg)</a:t>
                      </a:r>
                      <a:endParaRPr lang="en-US" sz="1000">
                        <a:latin typeface="Calibri"/>
                      </a:endParaRPr>
                    </a:p>
                  </a:txBody>
                  <a:tcPr marL="2934" marR="2934" marT="293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42274"/>
                  </a:ext>
                </a:extLst>
              </a:tr>
            </a:tbl>
          </a:graphicData>
        </a:graphic>
      </p:graphicFrame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1FA6E7C-8704-47C9-95F4-9D3E6F4E3D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1902" y="2803650"/>
            <a:ext cx="624560" cy="18312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5C65D68E-F180-42C1-8F30-CE3DB88A3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976" y="489507"/>
            <a:ext cx="5616824" cy="674915"/>
          </a:xfrm>
        </p:spPr>
        <p:txBody>
          <a:bodyPr lIns="91440" tIns="45720" rIns="91440" bIns="45720" anchor="ctr"/>
          <a:lstStyle/>
          <a:p>
            <a:r>
              <a:rPr kumimoji="0" lang="en-US" altLang="en-US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cs typeface="Arial"/>
              </a:rPr>
              <a:t>Inspire Series</a:t>
            </a:r>
            <a:r>
              <a:rPr lang="en-US" altLang="en-US">
                <a:latin typeface="Calibri"/>
                <a:cs typeface="Arial"/>
              </a:rPr>
              <a:t> models</a:t>
            </a:r>
            <a:br>
              <a:rPr lang="en-US" altLang="en-US" sz="3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cs typeface="Arial" panose="020B0604020202020204" pitchFamily="34" charset="0"/>
              </a:rPr>
            </a:br>
            <a:r>
              <a:rPr lang="en-US" sz="1800" b="0" spc="-15">
                <a:latin typeface="Calibri"/>
                <a:cs typeface="Calibri"/>
              </a:rPr>
              <a:t>Fixed</a:t>
            </a:r>
            <a:r>
              <a:rPr lang="en-US" sz="1800" b="0" spc="-10">
                <a:latin typeface="Calibri"/>
                <a:cs typeface="Calibri"/>
              </a:rPr>
              <a:t> motorized zoom l</a:t>
            </a:r>
            <a:r>
              <a:rPr lang="en-US" sz="1800" b="0" spc="-5">
                <a:latin typeface="Calibri"/>
                <a:cs typeface="Calibri"/>
              </a:rPr>
              <a:t>ens</a:t>
            </a:r>
            <a:r>
              <a:rPr lang="en-US" sz="1800" b="0" spc="-15">
                <a:latin typeface="Calibri"/>
                <a:cs typeface="Calibri"/>
              </a:rPr>
              <a:t> projectors</a:t>
            </a:r>
            <a:r>
              <a:rPr lang="en-US" sz="1800" b="0" spc="5">
                <a:latin typeface="Calibri"/>
                <a:cs typeface="Calibri"/>
              </a:rPr>
              <a:t> </a:t>
            </a:r>
            <a:r>
              <a:rPr lang="en-US" sz="1800" b="0" spc="-5">
                <a:latin typeface="Calibri"/>
                <a:cs typeface="Calibri"/>
              </a:rPr>
              <a:t>(ships</a:t>
            </a:r>
            <a:r>
              <a:rPr lang="en-US" sz="1800" b="0" spc="-35">
                <a:latin typeface="Calibri"/>
                <a:cs typeface="Calibri"/>
              </a:rPr>
              <a:t> </a:t>
            </a:r>
            <a:r>
              <a:rPr lang="en-US" sz="1800" b="0" spc="-5">
                <a:latin typeface="Calibri"/>
                <a:cs typeface="Calibri"/>
              </a:rPr>
              <a:t>with</a:t>
            </a:r>
            <a:r>
              <a:rPr lang="en-US" sz="1800" b="0" spc="-10">
                <a:latin typeface="Calibri"/>
                <a:cs typeface="Calibri"/>
              </a:rPr>
              <a:t> </a:t>
            </a:r>
            <a:r>
              <a:rPr lang="en-US" sz="1800" b="0" spc="-5">
                <a:latin typeface="Calibri"/>
                <a:cs typeface="Calibri"/>
              </a:rPr>
              <a:t>lens)</a:t>
            </a:r>
            <a:endParaRPr lang="en-US" sz="3200">
              <a:latin typeface="Calibri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DDB6280-A496-4F92-A6C0-A307E74462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584596"/>
              </p:ext>
            </p:extLst>
          </p:nvPr>
        </p:nvGraphicFramePr>
        <p:xfrm>
          <a:off x="855035" y="3120390"/>
          <a:ext cx="3380311" cy="14624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8231">
                  <a:extLst>
                    <a:ext uri="{9D8B030D-6E8A-4147-A177-3AD203B41FA5}">
                      <a16:colId xmlns:a16="http://schemas.microsoft.com/office/drawing/2014/main" val="1504755099"/>
                    </a:ext>
                  </a:extLst>
                </a:gridCol>
                <a:gridCol w="1532080">
                  <a:extLst>
                    <a:ext uri="{9D8B030D-6E8A-4147-A177-3AD203B41FA5}">
                      <a16:colId xmlns:a16="http://schemas.microsoft.com/office/drawing/2014/main" val="739319162"/>
                    </a:ext>
                  </a:extLst>
                </a:gridCol>
              </a:tblGrid>
              <a:tr h="298675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Models​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China Part numbers​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69819421"/>
                  </a:ext>
                </a:extLst>
              </a:tr>
              <a:tr h="288369">
                <a:tc>
                  <a:txBody>
                    <a:bodyPr/>
                    <a:lstStyle/>
                    <a:p>
                      <a:pPr rtl="0" fontAlgn="base"/>
                      <a:r>
                        <a:rPr lang="en-US" sz="1000">
                          <a:effectLst/>
                        </a:rPr>
                        <a:t> DWU760-iS​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0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171-032106-01</a:t>
                      </a:r>
                      <a:endParaRPr lang="en-US">
                        <a:latin typeface="Calibr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9094257"/>
                  </a:ext>
                </a:extLst>
              </a:tr>
              <a:tr h="298675">
                <a:tc>
                  <a:txBody>
                    <a:bodyPr/>
                    <a:lstStyle/>
                    <a:p>
                      <a:pPr rtl="0" fontAlgn="base"/>
                      <a:r>
                        <a:rPr lang="en-US" sz="1000">
                          <a:effectLst/>
                        </a:rPr>
                        <a:t> DWU860-iS​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0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171-033107-01</a:t>
                      </a:r>
                      <a:endParaRPr lang="en-US">
                        <a:latin typeface="Calibr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8883602"/>
                  </a:ext>
                </a:extLst>
              </a:tr>
              <a:tr h="288369">
                <a:tc>
                  <a:txBody>
                    <a:bodyPr/>
                    <a:lstStyle/>
                    <a:p>
                      <a:pPr rtl="0" fontAlgn="base"/>
                      <a:r>
                        <a:rPr lang="en-US" sz="1000">
                          <a:effectLst/>
                        </a:rPr>
                        <a:t> DWU960-iS​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0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171-034108-01</a:t>
                      </a:r>
                      <a:endParaRPr lang="en-US">
                        <a:latin typeface="Calibr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2281899"/>
                  </a:ext>
                </a:extLst>
              </a:tr>
              <a:tr h="288369">
                <a:tc>
                  <a:txBody>
                    <a:bodyPr/>
                    <a:lstStyle/>
                    <a:p>
                      <a:pPr rtl="0" fontAlgn="base"/>
                      <a:r>
                        <a:rPr lang="en-US" sz="1000">
                          <a:effectLst/>
                        </a:rPr>
                        <a:t> DWU960ST-iS** (short throw)​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0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171-041106-01</a:t>
                      </a:r>
                      <a:endParaRPr lang="en-US">
                        <a:latin typeface="Calibr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4684896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6BD73B7A-BA79-4618-8F2F-EBE9A7A3AF51}"/>
              </a:ext>
            </a:extLst>
          </p:cNvPr>
          <p:cNvSpPr txBox="1"/>
          <p:nvPr/>
        </p:nvSpPr>
        <p:spPr>
          <a:xfrm>
            <a:off x="4398823" y="3707803"/>
            <a:ext cx="3549942" cy="43088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05105" indent="-254000" defTabSz="815595">
              <a:defRPr/>
            </a:pPr>
            <a:r>
              <a:rPr lang="en-US" sz="1100" b="0" i="0" u="none" strike="noStrike" kern="1200" dirty="0">
                <a:effectLst/>
                <a:latin typeface="+mn-lt"/>
                <a:ea typeface="+mn-ea"/>
                <a:cs typeface="+mn-cs"/>
              </a:rPr>
              <a:t>**The DWU960ST-iS is the brightest short throw projector in the world</a:t>
            </a:r>
            <a:endParaRPr lang="en-US" sz="1100" b="0" i="0" u="none" strike="noStrike" kern="1200" dirty="0">
              <a:effectLst/>
              <a:latin typeface="+mn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21810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9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13B3EA"/>
      </a:accent1>
      <a:accent2>
        <a:srgbClr val="B1D349"/>
      </a:accent2>
      <a:accent3>
        <a:srgbClr val="00AB4E"/>
      </a:accent3>
      <a:accent4>
        <a:srgbClr val="005F9E"/>
      </a:accent4>
      <a:accent5>
        <a:srgbClr val="FFFFFF"/>
      </a:accent5>
      <a:accent6>
        <a:srgbClr val="FFFFFF"/>
      </a:accent6>
      <a:hlink>
        <a:srgbClr val="13B3EA"/>
      </a:hlink>
      <a:folHlink>
        <a:srgbClr val="005E9E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ustom 29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13B3EA"/>
      </a:accent1>
      <a:accent2>
        <a:srgbClr val="B1D349"/>
      </a:accent2>
      <a:accent3>
        <a:srgbClr val="00AB4E"/>
      </a:accent3>
      <a:accent4>
        <a:srgbClr val="005F9E"/>
      </a:accent4>
      <a:accent5>
        <a:srgbClr val="FFFFFF"/>
      </a:accent5>
      <a:accent6>
        <a:srgbClr val="FFFFFF"/>
      </a:accent6>
      <a:hlink>
        <a:srgbClr val="13B3EA"/>
      </a:hlink>
      <a:folHlink>
        <a:srgbClr val="005E9E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b410d734-bab8-421e-a3f4-f2be09b9f6de">
      <UserInfo>
        <DisplayName>Lloyd, David</DisplayName>
        <AccountId>112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15BCE42F3A3E4A84ADE27DE04EBA0C" ma:contentTypeVersion="14" ma:contentTypeDescription="Create a new document." ma:contentTypeScope="" ma:versionID="6aee202876ebf522b9f5e419926dd388">
  <xsd:schema xmlns:xsd="http://www.w3.org/2001/XMLSchema" xmlns:xs="http://www.w3.org/2001/XMLSchema" xmlns:p="http://schemas.microsoft.com/office/2006/metadata/properties" xmlns:ns3="b410d734-bab8-421e-a3f4-f2be09b9f6de" xmlns:ns4="5ee6af27-3679-4d80-895f-5ef959ecacbe" targetNamespace="http://schemas.microsoft.com/office/2006/metadata/properties" ma:root="true" ma:fieldsID="a604e92ff84605fd9047fafb52fcead7" ns3:_="" ns4:_="">
    <xsd:import namespace="b410d734-bab8-421e-a3f4-f2be09b9f6de"/>
    <xsd:import namespace="5ee6af27-3679-4d80-895f-5ef959ecacb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d734-bab8-421e-a3f4-f2be09b9f6d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e6af27-3679-4d80-895f-5ef959ecac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9" nillable="true" ma:displayName="Tags" ma:internalName="MediaServiceAutoTags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04C441E-18C5-4E4F-97F3-29D2AAE2371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9C6A26-A6BE-425F-BDE1-8529975BD5EB}">
  <ds:schemaRefs>
    <ds:schemaRef ds:uri="5ee6af27-3679-4d80-895f-5ef959ecacbe"/>
    <ds:schemaRef ds:uri="b410d734-bab8-421e-a3f4-f2be09b9f6d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C624C87-CBE4-46D4-A875-A76E8FAC4900}">
  <ds:schemaRefs>
    <ds:schemaRef ds:uri="5ee6af27-3679-4d80-895f-5ef959ecacbe"/>
    <ds:schemaRef ds:uri="b410d734-bab8-421e-a3f4-f2be09b9f6d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519</Words>
  <Application>Microsoft Office PowerPoint</Application>
  <PresentationFormat>On-screen Show (16:9)</PresentationFormat>
  <Paragraphs>133</Paragraphs>
  <Slides>12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System Font Regular</vt:lpstr>
      <vt:lpstr>Arial</vt:lpstr>
      <vt:lpstr>Calibri</vt:lpstr>
      <vt:lpstr>Calibri Light</vt:lpstr>
      <vt:lpstr>Times</vt:lpstr>
      <vt:lpstr>Times New Roman</vt:lpstr>
      <vt:lpstr>Wingdings</vt:lpstr>
      <vt:lpstr>Office Theme</vt:lpstr>
      <vt:lpstr>1_Office Theme</vt:lpstr>
      <vt:lpstr>PowerPoint Presentation</vt:lpstr>
      <vt:lpstr>Christie Inspire Series  1DLP® laser projectors</vt:lpstr>
      <vt:lpstr>PowerPoint Presentation</vt:lpstr>
      <vt:lpstr>Inspire Series features</vt:lpstr>
      <vt:lpstr>Inspire Series features</vt:lpstr>
      <vt:lpstr>Inspire Series features</vt:lpstr>
      <vt:lpstr>Inspire Series features</vt:lpstr>
      <vt:lpstr>Inspire Series inputs</vt:lpstr>
      <vt:lpstr>Inspire Series models Fixed motorized zoom lens projectors (ships with lens)</vt:lpstr>
      <vt:lpstr>Inspire Series Accessories</vt:lpstr>
      <vt:lpstr>Inspire Series – target markets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Fernandez</dc:creator>
  <cp:lastModifiedBy>Lloyd, David</cp:lastModifiedBy>
  <cp:revision>8</cp:revision>
  <cp:lastPrinted>2019-03-18T21:40:13Z</cp:lastPrinted>
  <dcterms:created xsi:type="dcterms:W3CDTF">2019-03-15T14:02:41Z</dcterms:created>
  <dcterms:modified xsi:type="dcterms:W3CDTF">2021-09-23T08:56:18Z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0x0101040001FABDFFCD28B647962C05D0872F2EDC</vt:lpwstr>
  </property>
  <property fmtid="{D5CDD505-2E9C-101B-9397-08002B2CF9AE}" pid="3" name="Region">
    <vt:lpwstr>10;#Global|37fd9c48-d298-4c58-a0a1-8cbd95b65e54</vt:lpwstr>
  </property>
  <property fmtid="{D5CDD505-2E9C-101B-9397-08002B2CF9AE}" pid="4" name="Business Focus">
    <vt:lpwstr>5;#Corporate|da05e7d3-8d51-44d8-b1b0-df1b92b2a399</vt:lpwstr>
  </property>
  <property fmtid="{D5CDD505-2E9C-101B-9397-08002B2CF9AE}" pid="5" name="Product Association">
    <vt:lpwstr/>
  </property>
  <property fmtid="{D5CDD505-2E9C-101B-9397-08002B2CF9AE}" pid="6" name="Application">
    <vt:lpwstr/>
  </property>
  <property fmtid="{D5CDD505-2E9C-101B-9397-08002B2CF9AE}" pid="7" name="Distribution">
    <vt:lpwstr/>
  </property>
  <property fmtid="{D5CDD505-2E9C-101B-9397-08002B2CF9AE}" pid="8" name="Industry">
    <vt:lpwstr/>
  </property>
</Properties>
</file>