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RIS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021390"/>
            <a:ext cx="4235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4" y="765175"/>
            <a:ext cx="19383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RIS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021390"/>
            <a:ext cx="4235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4" y="765175"/>
            <a:ext cx="19383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8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10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6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5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hyperlink" Target="http://192.168.0.100/firmwareUpdate.asp&#65292;i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192.168.0.100/" TargetMode="Externa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Black" panose="020B0A04020102020204" pitchFamily="34" charset="0"/>
              </a:rPr>
              <a:t>LAN FW Upgrade SOP</a:t>
            </a:r>
            <a:endParaRPr lang="en-US" altLang="zh-TW" dirty="0" smtClean="0">
              <a:latin typeface="Arial Black" panose="020B0A04020102020204" pitchFamily="34" charset="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English Version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4742" y="1310054"/>
            <a:ext cx="8582140" cy="48161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Turn on the projector.</a:t>
            </a:r>
            <a:r>
              <a:rPr lang="en-US" altLang="zh-TW" sz="2000" dirty="0">
                <a:latin typeface="Arial Black" panose="020B0A04020102020204" pitchFamily="34" charset="0"/>
                <a:ea typeface="新細明體" panose="02020500000000000000" pitchFamily="18" charset="-120"/>
              </a:rPr>
              <a:t>	</a:t>
            </a:r>
            <a:endParaRPr lang="en-US" altLang="zh-TW" sz="20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en-US" altLang="zh-TW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Wire the projector RJ45 to PC</a:t>
            </a:r>
            <a:r>
              <a:rPr lang="zh-TW" altLang="en-US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z="2000" dirty="0" smtClean="0">
                <a:solidFill>
                  <a:srgbClr val="FF0000"/>
                </a:solidFill>
                <a:latin typeface="Arial Black" panose="020B0A04020102020204" pitchFamily="34" charset="0"/>
                <a:ea typeface="新細明體" panose="02020500000000000000" pitchFamily="18" charset="-120"/>
              </a:rPr>
              <a:t>(Direct wiring w/o hub)</a:t>
            </a:r>
            <a:endParaRPr lang="en-US" altLang="zh-TW" sz="2000" dirty="0">
              <a:solidFill>
                <a:srgbClr val="FF0000"/>
              </a:solidFill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en-US" altLang="zh-TW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Configure the projector IP</a:t>
            </a:r>
            <a:r>
              <a:rPr lang="zh-TW" altLang="en-US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to 192.168.0.100 from OSD</a:t>
            </a:r>
            <a:endParaRPr lang="en-US" altLang="zh-TW" sz="20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en-US" altLang="zh-TW" sz="20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Configure the computer IP with the same subnet as projector. (Refer to below)</a:t>
            </a:r>
            <a:endParaRPr lang="en-US" altLang="zh-TW" sz="20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375" y="3118621"/>
            <a:ext cx="3078430" cy="3197403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35142" y="360000"/>
            <a:ext cx="4959819" cy="70788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TW" sz="4000" b="1" dirty="0" smtClean="0">
                <a:latin typeface="Arial Black" panose="020B0A0402010202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Before Download</a:t>
            </a:r>
            <a:endParaRPr lang="zh-TW" altLang="en-US" sz="4000" b="1" dirty="0">
              <a:latin typeface="Arial Black" panose="020B0A0402010202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356328" y="360000"/>
            <a:ext cx="1978427" cy="707886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TW" sz="4000" dirty="0" smtClean="0">
                <a:latin typeface="Arial Black" panose="020B0A04020102020204" pitchFamily="34" charset="0"/>
              </a:rPr>
              <a:t>Step 1</a:t>
            </a:r>
            <a:endParaRPr lang="en-US" altLang="zh-TW" sz="4000" dirty="0">
              <a:latin typeface="Arial Black" panose="020B0A04020102020204" pitchFamily="34" charset="0"/>
            </a:endParaRPr>
          </a:p>
        </p:txBody>
      </p:sp>
      <p:sp>
        <p:nvSpPr>
          <p:cNvPr id="7" name="內容版面配置區 2"/>
          <p:cNvSpPr txBox="1"/>
          <p:nvPr/>
        </p:nvSpPr>
        <p:spPr>
          <a:xfrm>
            <a:off x="705080" y="1041516"/>
            <a:ext cx="7160965" cy="1509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Apply the  IP 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：</a:t>
            </a:r>
            <a:r>
              <a:rPr lang="en-US" altLang="zh-TW" sz="1600" dirty="0">
                <a:latin typeface="Arial Black" panose="020B0A04020102020204" pitchFamily="34" charset="0"/>
                <a:ea typeface="新細明體" panose="02020500000000000000" pitchFamily="18" charset="-120"/>
                <a:hlinkClick r:id="rId1"/>
              </a:rPr>
              <a:t>http://192.168.0.100/firmwareUpdate.asp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  <a:hlinkClick r:id="rId1"/>
              </a:rPr>
              <a:t>，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  <a:hlinkClick r:id="rId1"/>
              </a:rPr>
              <a:t>in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web browser to enter the update web page</a:t>
            </a:r>
            <a:endParaRPr lang="en-US" altLang="zh-TW" sz="1600" dirty="0" smtClean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Assign the file directory by clicking “browse” button 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(*</a:t>
            </a:r>
            <a:r>
              <a:rPr lang="en-US" altLang="zh-TW" sz="1600" dirty="0" err="1" smtClean="0">
                <a:latin typeface="Arial Black" panose="020B0A04020102020204" pitchFamily="34" charset="0"/>
                <a:ea typeface="新細明體" panose="02020500000000000000" pitchFamily="18" charset="-120"/>
              </a:rPr>
              <a:t>dld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)</a:t>
            </a:r>
            <a:endParaRPr lang="en-US" altLang="zh-TW" sz="16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Clicking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1600" dirty="0">
                <a:latin typeface="Arial Black" panose="020B0A04020102020204" pitchFamily="34" charset="0"/>
                <a:ea typeface="新細明體" panose="02020500000000000000" pitchFamily="18" charset="-120"/>
              </a:rPr>
              <a:t>Update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」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button</a:t>
            </a:r>
            <a:endParaRPr lang="en-US" altLang="zh-TW" sz="16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281934" y="2510837"/>
            <a:ext cx="5662151" cy="3619814"/>
            <a:chOff x="973458" y="2774473"/>
            <a:chExt cx="5662151" cy="3619814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3458" y="2774473"/>
              <a:ext cx="5662151" cy="361981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3602933" y="4253511"/>
              <a:ext cx="2628943" cy="28451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509638" y="2998511"/>
              <a:ext cx="2133273" cy="2827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3620877" y="2914176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1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622576" y="3853400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2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938549" y="4830596"/>
              <a:ext cx="814531" cy="28451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611214" y="4772798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>
                  <a:solidFill>
                    <a:srgbClr val="FF0000"/>
                  </a:solidFill>
                </a:rPr>
                <a:t>3</a:t>
              </a:r>
              <a:endParaRPr lang="zh-TW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356328" y="360000"/>
            <a:ext cx="1806905" cy="70788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TW" sz="4000" dirty="0" smtClean="0">
                <a:latin typeface="Arial Black" panose="020B0A04020102020204" pitchFamily="34" charset="0"/>
              </a:rPr>
              <a:t>Step2</a:t>
            </a:r>
            <a:endParaRPr lang="en-US" altLang="zh-TW" sz="4000" dirty="0" smtClean="0">
              <a:latin typeface="Arial Black" panose="020B0A04020102020204" pitchFamily="34" charset="0"/>
            </a:endParaRPr>
          </a:p>
        </p:txBody>
      </p:sp>
      <p:sp>
        <p:nvSpPr>
          <p:cNvPr id="7" name="內容版面配置區 2"/>
          <p:cNvSpPr txBox="1"/>
          <p:nvPr/>
        </p:nvSpPr>
        <p:spPr>
          <a:xfrm>
            <a:off x="673548" y="1041516"/>
            <a:ext cx="8276639" cy="1509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Wait  download </a:t>
            </a:r>
            <a:r>
              <a:rPr lang="en-US" altLang="zh-TW" sz="1600" dirty="0">
                <a:latin typeface="Arial Black" panose="020B0A0402010202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proceeding around 4 minutes until the device reboot page changed.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。</a:t>
            </a:r>
            <a:r>
              <a:rPr lang="en-US" altLang="zh-TW" sz="1600" dirty="0" smtClean="0">
                <a:solidFill>
                  <a:srgbClr val="FF0000"/>
                </a:solidFill>
                <a:latin typeface="Arial Black" panose="020B0A04020102020204" pitchFamily="34" charset="0"/>
                <a:ea typeface="新細明體" panose="02020500000000000000" pitchFamily="18" charset="-120"/>
              </a:rPr>
              <a:t>If  any error message appeared , please redo the process as previous page.</a:t>
            </a:r>
            <a:endParaRPr lang="en-US" altLang="zh-TW" sz="1600" dirty="0">
              <a:solidFill>
                <a:srgbClr val="FF0000"/>
              </a:solidFill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1600" dirty="0">
              <a:latin typeface="Calibri" panose="020F0502020204030204" pitchFamily="34" charset="0"/>
              <a:ea typeface="新細明體" panose="02020500000000000000" pitchFamily="18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083" y="4105044"/>
            <a:ext cx="5029636" cy="2217612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782198" y="1945012"/>
            <a:ext cx="5029636" cy="3048264"/>
            <a:chOff x="705080" y="1796327"/>
            <a:chExt cx="5029636" cy="3048264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5080" y="1796327"/>
              <a:ext cx="5029636" cy="304826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1646490" y="4045054"/>
              <a:ext cx="3035679" cy="6260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" y="2550160"/>
            <a:ext cx="7009765" cy="3753485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521583" y="360000"/>
            <a:ext cx="5650265" cy="70788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TW" sz="4000" dirty="0" smtClean="0">
                <a:latin typeface="Arial Black" panose="020B0A04020102020204" pitchFamily="34" charset="0"/>
              </a:rPr>
              <a:t>Confirm FW version</a:t>
            </a:r>
            <a:endParaRPr lang="zh-TW" altLang="en-US" sz="4000" dirty="0">
              <a:latin typeface="Arial Black" panose="020B0A04020102020204" pitchFamily="34" charset="0"/>
            </a:endParaRPr>
          </a:p>
        </p:txBody>
      </p:sp>
      <p:sp>
        <p:nvSpPr>
          <p:cNvPr id="7" name="內容版面配置區 2"/>
          <p:cNvSpPr txBox="1"/>
          <p:nvPr/>
        </p:nvSpPr>
        <p:spPr>
          <a:xfrm>
            <a:off x="771182" y="1195755"/>
            <a:ext cx="5870332" cy="9966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Please reboot the projector after upgrading.</a:t>
            </a:r>
            <a:endParaRPr lang="en-US" altLang="zh-TW" sz="16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Apply the IP </a:t>
            </a:r>
            <a:r>
              <a:rPr lang="zh-TW" altLang="en-US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：</a:t>
            </a:r>
            <a:r>
              <a:rPr lang="en-US" altLang="zh-TW" sz="1600" dirty="0">
                <a:latin typeface="Arial Black" panose="020B0A04020102020204" pitchFamily="34" charset="0"/>
                <a:ea typeface="新細明體" panose="02020500000000000000" pitchFamily="18" charset="-120"/>
                <a:hlinkClick r:id="rId2"/>
              </a:rPr>
              <a:t>http://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  <a:hlinkClick r:id="rId2"/>
              </a:rPr>
              <a:t>192.168.0.100</a:t>
            </a: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 from web browser.</a:t>
            </a:r>
            <a:endParaRPr lang="en-US" altLang="zh-TW" sz="16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  <a:p>
            <a:pPr>
              <a:buFont typeface="+mj-lt"/>
              <a:buAutoNum type="arabicPeriod"/>
            </a:pPr>
            <a:r>
              <a:rPr lang="en-US" altLang="zh-TW" sz="1600" dirty="0" smtClean="0">
                <a:latin typeface="Arial Black" panose="020B0A04020102020204" pitchFamily="34" charset="0"/>
                <a:ea typeface="新細明體" panose="02020500000000000000" pitchFamily="18" charset="-120"/>
              </a:rPr>
              <a:t>Check the LAN FW version under System Status page.</a:t>
            </a:r>
            <a:endParaRPr lang="zh-TW" altLang="en-US" sz="1600" dirty="0">
              <a:latin typeface="Arial Black" panose="020B0A04020102020204" pitchFamily="34" charset="0"/>
              <a:ea typeface="新細明體" panose="02020500000000000000" pitchFamily="18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0890" y="3774439"/>
            <a:ext cx="817611" cy="252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2402767" y="4628797"/>
            <a:ext cx="1685580" cy="265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佈景主題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1">
      <a:majorFont>
        <a:latin typeface="Cambria Math"/>
        <a:ea typeface="微軟正黑體"/>
        <a:cs typeface=""/>
      </a:majorFont>
      <a:minorFont>
        <a:latin typeface="Cambria Math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0</TotalTime>
  <Words>769</Words>
  <Application>WPS Presentation</Application>
  <PresentationFormat>如螢幕大小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新細明體</vt:lpstr>
      <vt:lpstr>Wingdings</vt:lpstr>
      <vt:lpstr>微軟正黑體</vt:lpstr>
      <vt:lpstr>Arial Black</vt:lpstr>
      <vt:lpstr>Calibri</vt:lpstr>
      <vt:lpstr>新細明體</vt:lpstr>
      <vt:lpstr>Arial Unicode MS</vt:lpstr>
      <vt:lpstr>Microsoft YaHei</vt:lpstr>
      <vt:lpstr>SimSun</vt:lpstr>
      <vt:lpstr>Arial Unicode MS</vt:lpstr>
      <vt:lpstr>Cambria Math</vt:lpstr>
      <vt:lpstr>佈景主題1</vt:lpstr>
      <vt:lpstr>LAN FW Upgrade SOP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MCU SOP</dc:title>
  <dc:creator>kkmoney</dc:creator>
  <cp:lastModifiedBy>zonic.chen</cp:lastModifiedBy>
  <cp:revision>74</cp:revision>
  <dcterms:created xsi:type="dcterms:W3CDTF">2017-04-24T07:04:00Z</dcterms:created>
  <dcterms:modified xsi:type="dcterms:W3CDTF">2021-05-06T11:08:32Z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1028-11.8.2.8362</vt:lpwstr>
  </property>
</Properties>
</file>