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2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7" name="Picture 8" descr="Line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RIS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021390"/>
            <a:ext cx="4235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4" y="765175"/>
            <a:ext cx="19383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7" name="Picture 8" descr="Line-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7" name="Picture 8" descr="Line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RIS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021390"/>
            <a:ext cx="4235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4" y="765175"/>
            <a:ext cx="19383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8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10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6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  <p:pic>
        <p:nvPicPr>
          <p:cNvPr id="5" name="Picture 8" descr="Line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538" y="0"/>
            <a:ext cx="3954462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RISE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381752"/>
            <a:ext cx="4284662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A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3488"/>
            <a:ext cx="41560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A9A9E7CC-981A-4666-B863-6CEAE244C249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61EC50AD-D959-4393-A0EF-A78AC78271AA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ES858 Web Parameter Update SOP</a:t>
            </a:r>
            <a:endParaRPr lang="en-US" altLang="zh-TW" dirty="0" smtClean="0">
              <a:latin typeface="Calibri" panose="020F0502020204030204" pitchFamily="34" charset="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84742" y="1200199"/>
            <a:ext cx="8582140" cy="48161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2000" dirty="0">
                <a:latin typeface="Calibri" panose="020F0502020204030204" pitchFamily="34" charset="0"/>
                <a:ea typeface="新細明體" panose="02020500000000000000" pitchFamily="18" charset="-120"/>
              </a:rPr>
              <a:t>Turn on the projector.	</a:t>
            </a:r>
            <a:endParaRPr lang="en-US" altLang="zh-TW"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pitchFamily="34" charset="0"/>
                <a:ea typeface="新細明體" panose="02020500000000000000" pitchFamily="18" charset="-120"/>
              </a:rPr>
              <a:t>Wire the projector RJ45 to PC </a:t>
            </a:r>
            <a:r>
              <a:rPr sz="2000" dirty="0">
                <a:solidFill>
                  <a:srgbClr val="FF0000"/>
                </a:solidFill>
                <a:latin typeface="Calibri" panose="020F0502020204030204" pitchFamily="34" charset="0"/>
                <a:ea typeface="新細明體" panose="02020500000000000000" pitchFamily="18" charset="-120"/>
              </a:rPr>
              <a:t>(Direct wiring w/o hub)</a:t>
            </a:r>
            <a:endParaRPr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pitchFamily="34" charset="0"/>
                <a:ea typeface="新細明體" panose="02020500000000000000" pitchFamily="18" charset="-120"/>
              </a:rPr>
              <a:t>Configure the projector IP to 192.168.0.100 from OSD</a:t>
            </a:r>
            <a:endParaRPr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sz="2000" dirty="0">
                <a:latin typeface="Calibri" panose="020F0502020204030204" pitchFamily="34" charset="0"/>
                <a:ea typeface="新細明體" panose="02020500000000000000" pitchFamily="18" charset="-120"/>
              </a:rPr>
              <a:t>Configure the computer IP with the same subnet as projector. (Refer to below)</a:t>
            </a:r>
            <a:endParaRPr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235142" y="360000"/>
            <a:ext cx="32766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/>
              <a:t>Before Update</a:t>
            </a:r>
            <a:endParaRPr lang="en-US" altLang="zh-TW" sz="40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375" y="3118621"/>
            <a:ext cx="3078430" cy="3197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282" y="1195753"/>
            <a:ext cx="6984695" cy="1360159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000" dirty="0" err="1">
                <a:latin typeface="Calibri" panose="020F0502020204030204" pitchFamily="34" charset="0"/>
                <a:ea typeface="新細明體" panose="02020500000000000000" pitchFamily="18" charset="-120"/>
              </a:rPr>
              <a:t>Run 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「</a:t>
            </a:r>
            <a:r>
              <a:rPr lang="en-US" altLang="zh-TW" sz="2000" dirty="0" err="1">
                <a:latin typeface="Calibri" panose="020F0502020204030204" pitchFamily="34" charset="0"/>
                <a:ea typeface="新細明體" panose="02020500000000000000" pitchFamily="18" charset="-120"/>
              </a:rPr>
              <a:t>ESxxx</a:t>
            </a:r>
            <a:r>
              <a:rPr lang="en-US" altLang="zh-TW" sz="2000" dirty="0">
                <a:latin typeface="Calibri" panose="020F0502020204030204" pitchFamily="34" charset="0"/>
                <a:ea typeface="新細明體" panose="02020500000000000000" pitchFamily="18" charset="-120"/>
              </a:rPr>
              <a:t> Series 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Tools.exe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」</a:t>
            </a:r>
            <a:endParaRPr lang="en-US" altLang="zh-TW"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Select language</a:t>
            </a:r>
            <a:endParaRPr lang="en-US" altLang="zh-TW" sz="2000" dirty="0" smtClean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Factory IP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 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: select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「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192.168.0.100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」</a:t>
            </a:r>
            <a:endParaRPr lang="en-US" altLang="zh-TW"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Press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「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Submit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」</a:t>
            </a:r>
            <a:endParaRPr lang="en-US" altLang="zh-TW"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TW" sz="2000" dirty="0">
              <a:latin typeface="Calibri" panose="020F0502020204030204" pitchFamily="34" charset="0"/>
              <a:ea typeface="新細明體" panose="02020500000000000000" pitchFamily="18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87683" y="360000"/>
            <a:ext cx="1525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dirty="0"/>
              <a:t>Step 1</a:t>
            </a:r>
            <a:endParaRPr lang="zh-TW" altLang="en-US" sz="4000" dirty="0"/>
          </a:p>
        </p:txBody>
      </p:sp>
      <p:pic>
        <p:nvPicPr>
          <p:cNvPr id="4" name="圖片 3" descr="P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2884805"/>
            <a:ext cx="3153410" cy="311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565" y="1041400"/>
            <a:ext cx="6985000" cy="7874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Press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「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Scan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」</a:t>
            </a:r>
            <a:endParaRPr lang="zh-TW" altLang="en-US" sz="2000" dirty="0" smtClean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「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Device info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」will be displayed after scanning to the device.</a:t>
            </a:r>
            <a:endParaRPr lang="zh-TW" altLang="en-US" sz="1600" dirty="0" smtClean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514350" indent="-514350">
              <a:buFont typeface="+mj-lt"/>
              <a:buAutoNum type="arabicPeriod"/>
            </a:pPr>
            <a:endParaRPr lang="zh-TW" altLang="en-US" sz="1600" dirty="0">
              <a:latin typeface="Calibri" panose="020F0502020204030204" pitchFamily="34" charset="0"/>
              <a:ea typeface="新細明體" panose="02020500000000000000" pitchFamily="18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87683" y="360000"/>
            <a:ext cx="1525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TW" sz="4000" dirty="0">
                <a:sym typeface="+mn-ea"/>
              </a:rPr>
              <a:t>Step </a:t>
            </a:r>
            <a:r>
              <a:rPr lang="en-US" altLang="zh-TW" sz="4000" dirty="0"/>
              <a:t>2</a:t>
            </a:r>
            <a:endParaRPr lang="zh-TW" altLang="en-US" sz="4000" dirty="0"/>
          </a:p>
        </p:txBody>
      </p:sp>
      <p:pic>
        <p:nvPicPr>
          <p:cNvPr id="4" name="圖片 3" descr="P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830" y="1946910"/>
            <a:ext cx="6113145" cy="430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565" y="1041400"/>
            <a:ext cx="7447280" cy="792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Press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「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update cfg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</a:rPr>
              <a:t>」</a:t>
            </a:r>
            <a:endParaRPr lang="zh-TW" altLang="en-US" sz="2000" dirty="0" smtClean="0">
              <a:latin typeface="Calibri" panose="020F0502020204030204" pitchFamily="34" charset="0"/>
              <a:ea typeface="新細明體" panose="02020500000000000000" pitchFamily="18" charset="-120"/>
            </a:endParaRPr>
          </a:p>
          <a:p>
            <a:pPr marL="0" indent="0">
              <a:buNone/>
            </a:pPr>
            <a:r>
              <a:rPr lang="en-US" altLang="zh-TW" sz="2000" b="1" dirty="0">
                <a:solidFill>
                  <a:srgbClr val="FF0000"/>
                </a:solidFill>
                <a:latin typeface="Calibri" panose="020F0502020204030204" pitchFamily="34" charset="0"/>
                <a:ea typeface="新細明體" panose="02020500000000000000" pitchFamily="18" charset="-120"/>
              </a:rPr>
              <a:t>Note :</a:t>
            </a:r>
            <a:r>
              <a:rPr lang="en-US" altLang="zh-TW" sz="2000" dirty="0">
                <a:solidFill>
                  <a:srgbClr val="FF0000"/>
                </a:solidFill>
                <a:latin typeface="Calibri" panose="020F0502020204030204" pitchFamily="34" charset="0"/>
                <a:ea typeface="新細明體" panose="02020500000000000000" pitchFamily="18" charset="-120"/>
              </a:rPr>
              <a:t> don't press </a:t>
            </a:r>
            <a:r>
              <a:rPr lang="zh-TW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「</a:t>
            </a:r>
            <a:r>
              <a:rPr lang="en-US" altLang="zh-TW" sz="2000" dirty="0" smtClean="0">
                <a:solidFill>
                  <a:srgbClr val="FF0000"/>
                </a:solidFill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Factory Setting</a:t>
            </a:r>
            <a:r>
              <a:rPr lang="zh-TW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」</a:t>
            </a:r>
            <a:endParaRPr lang="zh-TW" altLang="en-US" sz="2000" dirty="0" smtClean="0">
              <a:solidFill>
                <a:srgbClr val="FF0000"/>
              </a:solidFill>
              <a:latin typeface="Calibri" panose="020F0502020204030204" pitchFamily="34" charset="0"/>
              <a:ea typeface="新細明體" panose="02020500000000000000" pitchFamily="18" charset="-120"/>
              <a:sym typeface="+mn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87683" y="360000"/>
            <a:ext cx="1525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TW" sz="4000" dirty="0">
                <a:sym typeface="+mn-ea"/>
              </a:rPr>
              <a:t>Step </a:t>
            </a:r>
            <a:r>
              <a:rPr lang="en-US" altLang="zh-TW" sz="4000" dirty="0"/>
              <a:t>3</a:t>
            </a:r>
            <a:endParaRPr lang="zh-TW" altLang="en-US" sz="4000" dirty="0"/>
          </a:p>
        </p:txBody>
      </p:sp>
      <p:pic>
        <p:nvPicPr>
          <p:cNvPr id="5" name="圖片 4" descr="P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1966595"/>
            <a:ext cx="6142355" cy="430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7282" y="1041515"/>
            <a:ext cx="7447402" cy="6881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000" dirty="0">
                <a:latin typeface="Calibri" panose="020F0502020204030204" pitchFamily="34" charset="0"/>
                <a:ea typeface="新細明體" panose="02020500000000000000" pitchFamily="18" charset="-120"/>
              </a:rPr>
              <a:t>Update completed (message show 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「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cfg upload....OK</a:t>
            </a:r>
            <a:r>
              <a:rPr lang="zh-TW" alt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」</a:t>
            </a:r>
            <a:r>
              <a:rPr lang="en-US" altLang="zh-TW" sz="2000" dirty="0" smtClean="0">
                <a:latin typeface="Calibri" panose="020F0502020204030204" pitchFamily="34" charset="0"/>
                <a:ea typeface="新細明體" panose="02020500000000000000" pitchFamily="18" charset="-120"/>
                <a:sym typeface="+mn-ea"/>
              </a:rPr>
              <a:t>)</a:t>
            </a:r>
            <a:endParaRPr lang="en-US" altLang="zh-TW" sz="2000" dirty="0" smtClean="0">
              <a:latin typeface="Calibri" panose="020F0502020204030204" pitchFamily="34" charset="0"/>
              <a:ea typeface="新細明體" panose="02020500000000000000" pitchFamily="18" charset="-120"/>
              <a:sym typeface="+mn-ea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87683" y="360000"/>
            <a:ext cx="1525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TW" sz="4000" dirty="0">
                <a:sym typeface="+mn-ea"/>
              </a:rPr>
              <a:t>Step </a:t>
            </a:r>
            <a:r>
              <a:rPr lang="en-US" altLang="zh-TW" sz="4000" dirty="0"/>
              <a:t>4</a:t>
            </a:r>
            <a:endParaRPr lang="zh-TW" altLang="en-US" sz="4000" dirty="0"/>
          </a:p>
        </p:txBody>
      </p:sp>
      <p:pic>
        <p:nvPicPr>
          <p:cNvPr id="2" name="圖片 1" descr="P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574165"/>
            <a:ext cx="6763385" cy="473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佈景主題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1">
      <a:majorFont>
        <a:latin typeface="Cambria Math"/>
        <a:ea typeface="微軟正黑體"/>
        <a:cs typeface=""/>
      </a:majorFont>
      <a:minorFont>
        <a:latin typeface="Cambria Math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0</TotalTime>
  <Words>536</Words>
  <Application>WPS Presentation</Application>
  <PresentationFormat>如螢幕大小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新細明體</vt:lpstr>
      <vt:lpstr>Wingdings</vt:lpstr>
      <vt:lpstr>微軟正黑體</vt:lpstr>
      <vt:lpstr>Calibri</vt:lpstr>
      <vt:lpstr>新細明體</vt:lpstr>
      <vt:lpstr>Microsoft YaHei</vt:lpstr>
      <vt:lpstr>SimSun</vt:lpstr>
      <vt:lpstr>Arial Unicode MS</vt:lpstr>
      <vt:lpstr>Cambria Math</vt:lpstr>
      <vt:lpstr>佈景主題1</vt:lpstr>
      <vt:lpstr>R50+ ES858 Web Parameter Update SOP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MCU SOP</dc:title>
  <dc:creator>kkmoney</dc:creator>
  <cp:lastModifiedBy>zonic.chen</cp:lastModifiedBy>
  <cp:revision>99</cp:revision>
  <dcterms:created xsi:type="dcterms:W3CDTF">2017-04-24T07:04:00Z</dcterms:created>
  <dcterms:modified xsi:type="dcterms:W3CDTF">2021-04-27T07:31:51Z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1028-11.8.2.8362</vt:lpwstr>
  </property>
</Properties>
</file>