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63" r:id="rId3"/>
    <p:sldId id="264" r:id="rId4"/>
    <p:sldId id="265" r:id="rId5"/>
    <p:sldId id="266" r:id="rId6"/>
    <p:sldId id="267" r:id="rId7"/>
    <p:sldId id="268" r:id="rId8"/>
    <p:sldId id="269" r:id="rId9"/>
    <p:sldId id="270" r:id="rId10"/>
    <p:sldId id="271" r:id="rId11"/>
  </p:sldIdLst>
  <p:sldSz cx="9144000" cy="6858000" type="screen4x3"/>
  <p:notesSz cx="7559675" cy="10691495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7" d="100"/>
          <a:sy n="57" d="100"/>
        </p:scale>
        <p:origin x="-1182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516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pPr algn="ctr"/>
          </a:p>
        </p:txBody>
      </p:sp>
      <p:sp>
        <p:nvSpPr>
          <p:cNvPr id="58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046360" cy="1896840"/>
          </a:xfrm>
          <a:prstGeom prst="rect">
            <a:avLst/>
          </a:prstGeom>
        </p:spPr>
        <p:txBody>
          <a:bodyPr wrap="none" lIns="0" tIns="0" rIns="0" bIns="0"/>
          <a:lstStyle/>
          <a:p/>
        </p:txBody>
      </p:sp>
      <p:sp>
        <p:nvSpPr>
          <p:cNvPr id="59" name="PlaceHolder 3"/>
          <p:cNvSpPr>
            <a:spLocks noGrp="1"/>
          </p:cNvSpPr>
          <p:nvPr>
            <p:ph type="body"/>
          </p:nvPr>
        </p:nvSpPr>
        <p:spPr>
          <a:xfrm>
            <a:off x="457200" y="3681720"/>
            <a:ext cx="8046360" cy="1896840"/>
          </a:xfrm>
          <a:prstGeom prst="rect">
            <a:avLst/>
          </a:prstGeom>
        </p:spPr>
        <p:txBody>
          <a:bodyPr wrap="none" lIns="0" tIns="0" rIns="0" bIns="0"/>
          <a:lstStyle/>
          <a:p/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516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pPr algn="ctr"/>
          </a:p>
        </p:txBody>
      </p:sp>
      <p:sp>
        <p:nvSpPr>
          <p:cNvPr id="61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3926160" cy="1896840"/>
          </a:xfrm>
          <a:prstGeom prst="rect">
            <a:avLst/>
          </a:prstGeom>
        </p:spPr>
        <p:txBody>
          <a:bodyPr wrap="none" lIns="0" tIns="0" rIns="0" bIns="0"/>
          <a:lstStyle/>
          <a:p/>
        </p:txBody>
      </p:sp>
      <p:sp>
        <p:nvSpPr>
          <p:cNvPr id="62" name="PlaceHolder 3"/>
          <p:cNvSpPr>
            <a:spLocks noGrp="1"/>
          </p:cNvSpPr>
          <p:nvPr>
            <p:ph type="body"/>
          </p:nvPr>
        </p:nvSpPr>
        <p:spPr>
          <a:xfrm>
            <a:off x="4579920" y="1604520"/>
            <a:ext cx="3926160" cy="1896840"/>
          </a:xfrm>
          <a:prstGeom prst="rect">
            <a:avLst/>
          </a:prstGeom>
        </p:spPr>
        <p:txBody>
          <a:bodyPr wrap="none" lIns="0" tIns="0" rIns="0" bIns="0"/>
          <a:lstStyle/>
          <a:p/>
        </p:txBody>
      </p:sp>
      <p:sp>
        <p:nvSpPr>
          <p:cNvPr id="63" name="PlaceHolder 4"/>
          <p:cNvSpPr>
            <a:spLocks noGrp="1"/>
          </p:cNvSpPr>
          <p:nvPr>
            <p:ph type="body"/>
          </p:nvPr>
        </p:nvSpPr>
        <p:spPr>
          <a:xfrm>
            <a:off x="4579920" y="3681720"/>
            <a:ext cx="3926160" cy="1896840"/>
          </a:xfrm>
          <a:prstGeom prst="rect">
            <a:avLst/>
          </a:prstGeom>
        </p:spPr>
        <p:txBody>
          <a:bodyPr wrap="none" lIns="0" tIns="0" rIns="0" bIns="0"/>
          <a:lstStyle/>
          <a:p/>
        </p:txBody>
      </p:sp>
      <p:sp>
        <p:nvSpPr>
          <p:cNvPr id="64" name="PlaceHolder 5"/>
          <p:cNvSpPr>
            <a:spLocks noGrp="1"/>
          </p:cNvSpPr>
          <p:nvPr>
            <p:ph type="body"/>
          </p:nvPr>
        </p:nvSpPr>
        <p:spPr>
          <a:xfrm>
            <a:off x="457200" y="3681720"/>
            <a:ext cx="3926160" cy="1896840"/>
          </a:xfrm>
          <a:prstGeom prst="rect">
            <a:avLst/>
          </a:prstGeom>
        </p:spPr>
        <p:txBody>
          <a:bodyPr wrap="none" lIns="0" tIns="0" rIns="0" bIns="0"/>
          <a:lstStyle/>
          <a:p/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516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pPr algn="ctr"/>
          </a:p>
        </p:txBody>
      </p:sp>
      <p:sp>
        <p:nvSpPr>
          <p:cNvPr id="66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3926160" cy="1896840"/>
          </a:xfrm>
          <a:prstGeom prst="rect">
            <a:avLst/>
          </a:prstGeom>
        </p:spPr>
        <p:txBody>
          <a:bodyPr wrap="none" lIns="0" tIns="0" rIns="0" bIns="0"/>
          <a:lstStyle/>
          <a:p/>
        </p:txBody>
      </p:sp>
      <p:sp>
        <p:nvSpPr>
          <p:cNvPr id="67" name="PlaceHolder 3"/>
          <p:cNvSpPr>
            <a:spLocks noGrp="1"/>
          </p:cNvSpPr>
          <p:nvPr>
            <p:ph type="body"/>
          </p:nvPr>
        </p:nvSpPr>
        <p:spPr>
          <a:xfrm>
            <a:off x="4579920" y="1604520"/>
            <a:ext cx="3926160" cy="1896840"/>
          </a:xfrm>
          <a:prstGeom prst="rect">
            <a:avLst/>
          </a:prstGeom>
        </p:spPr>
        <p:txBody>
          <a:bodyPr wrap="none" lIns="0" tIns="0" rIns="0" bIns="0"/>
          <a:lstStyle/>
          <a:p/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516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pPr algn="ctr"/>
          </a:p>
        </p:txBody>
      </p:sp>
      <p:sp>
        <p:nvSpPr>
          <p:cNvPr id="37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046360" cy="397764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pPr algn="c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516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pPr algn="ctr"/>
          </a:p>
        </p:txBody>
      </p:sp>
      <p:sp>
        <p:nvSpPr>
          <p:cNvPr id="39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046360" cy="3977280"/>
          </a:xfrm>
          <a:prstGeom prst="rect">
            <a:avLst/>
          </a:prstGeom>
        </p:spPr>
        <p:txBody>
          <a:bodyPr wrap="none" lIns="0" tIns="0" rIns="0" bIns="0"/>
          <a:lstStyle/>
          <a:p/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516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pPr algn="ctr"/>
          </a:p>
        </p:txBody>
      </p:sp>
      <p:sp>
        <p:nvSpPr>
          <p:cNvPr id="41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3926160" cy="3977280"/>
          </a:xfrm>
          <a:prstGeom prst="rect">
            <a:avLst/>
          </a:prstGeom>
        </p:spPr>
        <p:txBody>
          <a:bodyPr wrap="none" lIns="0" tIns="0" rIns="0" bIns="0"/>
          <a:lstStyle/>
          <a:p/>
        </p:txBody>
      </p:sp>
      <p:sp>
        <p:nvSpPr>
          <p:cNvPr id="42" name="PlaceHolder 3"/>
          <p:cNvSpPr>
            <a:spLocks noGrp="1"/>
          </p:cNvSpPr>
          <p:nvPr>
            <p:ph type="body"/>
          </p:nvPr>
        </p:nvSpPr>
        <p:spPr>
          <a:xfrm>
            <a:off x="4579920" y="1604520"/>
            <a:ext cx="3926160" cy="3977280"/>
          </a:xfrm>
          <a:prstGeom prst="rect">
            <a:avLst/>
          </a:prstGeom>
        </p:spPr>
        <p:txBody>
          <a:bodyPr wrap="none" lIns="0" tIns="0" rIns="0" bIns="0"/>
          <a:lstStyle/>
          <a:p/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516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pPr algn="c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820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pPr algn="c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516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pPr algn="ctr"/>
          </a:p>
        </p:txBody>
      </p:sp>
      <p:sp>
        <p:nvSpPr>
          <p:cNvPr id="46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3926160" cy="1896840"/>
          </a:xfrm>
          <a:prstGeom prst="rect">
            <a:avLst/>
          </a:prstGeom>
        </p:spPr>
        <p:txBody>
          <a:bodyPr wrap="none" lIns="0" tIns="0" rIns="0" bIns="0"/>
          <a:lstStyle/>
          <a:p/>
        </p:txBody>
      </p:sp>
      <p:sp>
        <p:nvSpPr>
          <p:cNvPr id="47" name="PlaceHolder 3"/>
          <p:cNvSpPr>
            <a:spLocks noGrp="1"/>
          </p:cNvSpPr>
          <p:nvPr>
            <p:ph type="body"/>
          </p:nvPr>
        </p:nvSpPr>
        <p:spPr>
          <a:xfrm>
            <a:off x="457200" y="3681720"/>
            <a:ext cx="3926160" cy="1896840"/>
          </a:xfrm>
          <a:prstGeom prst="rect">
            <a:avLst/>
          </a:prstGeom>
        </p:spPr>
        <p:txBody>
          <a:bodyPr wrap="none" lIns="0" tIns="0" rIns="0" bIns="0"/>
          <a:lstStyle/>
          <a:p/>
        </p:txBody>
      </p:sp>
      <p:sp>
        <p:nvSpPr>
          <p:cNvPr id="48" name="PlaceHolder 4"/>
          <p:cNvSpPr>
            <a:spLocks noGrp="1"/>
          </p:cNvSpPr>
          <p:nvPr>
            <p:ph type="body"/>
          </p:nvPr>
        </p:nvSpPr>
        <p:spPr>
          <a:xfrm>
            <a:off x="4579920" y="1604520"/>
            <a:ext cx="3926160" cy="3977280"/>
          </a:xfrm>
          <a:prstGeom prst="rect">
            <a:avLst/>
          </a:prstGeom>
        </p:spPr>
        <p:txBody>
          <a:bodyPr wrap="none" lIns="0" tIns="0" rIns="0" bIns="0"/>
          <a:lstStyle/>
          <a:p/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516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pPr algn="ctr"/>
          </a:p>
        </p:txBody>
      </p:sp>
      <p:sp>
        <p:nvSpPr>
          <p:cNvPr id="50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3926160" cy="3977280"/>
          </a:xfrm>
          <a:prstGeom prst="rect">
            <a:avLst/>
          </a:prstGeom>
        </p:spPr>
        <p:txBody>
          <a:bodyPr wrap="none" lIns="0" tIns="0" rIns="0" bIns="0"/>
          <a:lstStyle/>
          <a:p/>
        </p:txBody>
      </p:sp>
      <p:sp>
        <p:nvSpPr>
          <p:cNvPr id="51" name="PlaceHolder 3"/>
          <p:cNvSpPr>
            <a:spLocks noGrp="1"/>
          </p:cNvSpPr>
          <p:nvPr>
            <p:ph type="body"/>
          </p:nvPr>
        </p:nvSpPr>
        <p:spPr>
          <a:xfrm>
            <a:off x="4579920" y="1604520"/>
            <a:ext cx="3926160" cy="1896840"/>
          </a:xfrm>
          <a:prstGeom prst="rect">
            <a:avLst/>
          </a:prstGeom>
        </p:spPr>
        <p:txBody>
          <a:bodyPr wrap="none" lIns="0" tIns="0" rIns="0" bIns="0"/>
          <a:lstStyle/>
          <a:p/>
        </p:txBody>
      </p:sp>
      <p:sp>
        <p:nvSpPr>
          <p:cNvPr id="52" name="PlaceHolder 4"/>
          <p:cNvSpPr>
            <a:spLocks noGrp="1"/>
          </p:cNvSpPr>
          <p:nvPr>
            <p:ph type="body"/>
          </p:nvPr>
        </p:nvSpPr>
        <p:spPr>
          <a:xfrm>
            <a:off x="4579920" y="3681720"/>
            <a:ext cx="3926160" cy="1896840"/>
          </a:xfrm>
          <a:prstGeom prst="rect">
            <a:avLst/>
          </a:prstGeom>
        </p:spPr>
        <p:txBody>
          <a:bodyPr wrap="none" lIns="0" tIns="0" rIns="0" bIns="0"/>
          <a:lstStyle/>
          <a:p/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516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pPr algn="ctr"/>
          </a:p>
        </p:txBody>
      </p:sp>
      <p:sp>
        <p:nvSpPr>
          <p:cNvPr id="54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3926160" cy="1896840"/>
          </a:xfrm>
          <a:prstGeom prst="rect">
            <a:avLst/>
          </a:prstGeom>
        </p:spPr>
        <p:txBody>
          <a:bodyPr wrap="none" lIns="0" tIns="0" rIns="0" bIns="0"/>
          <a:lstStyle/>
          <a:p/>
        </p:txBody>
      </p:sp>
      <p:sp>
        <p:nvSpPr>
          <p:cNvPr id="55" name="PlaceHolder 3"/>
          <p:cNvSpPr>
            <a:spLocks noGrp="1"/>
          </p:cNvSpPr>
          <p:nvPr>
            <p:ph type="body"/>
          </p:nvPr>
        </p:nvSpPr>
        <p:spPr>
          <a:xfrm>
            <a:off x="4579920" y="1604520"/>
            <a:ext cx="3926160" cy="1896840"/>
          </a:xfrm>
          <a:prstGeom prst="rect">
            <a:avLst/>
          </a:prstGeom>
        </p:spPr>
        <p:txBody>
          <a:bodyPr wrap="none" lIns="0" tIns="0" rIns="0" bIns="0"/>
          <a:lstStyle/>
          <a:p/>
        </p:txBody>
      </p:sp>
      <p:sp>
        <p:nvSpPr>
          <p:cNvPr id="56" name="PlaceHolder 4"/>
          <p:cNvSpPr>
            <a:spLocks noGrp="1"/>
          </p:cNvSpPr>
          <p:nvPr>
            <p:ph type="body"/>
          </p:nvPr>
        </p:nvSpPr>
        <p:spPr>
          <a:xfrm>
            <a:off x="457200" y="3681720"/>
            <a:ext cx="8045640" cy="1896840"/>
          </a:xfrm>
          <a:prstGeom prst="rect">
            <a:avLst/>
          </a:prstGeom>
        </p:spPr>
        <p:txBody>
          <a:bodyPr wrap="none" lIns="0" tIns="0" rIns="0" bIns="0"/>
          <a:lstStyle/>
          <a:p/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image" Target="../media/image1.jpeg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3" cstate="print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pPr algn="ctr"/>
            <a:r>
              <a:rPr lang="en-US"/>
              <a:t>請按一下滑鼠，編輯標題文的格式。</a:t>
            </a:r>
            <a:endParaRPr lang="en-US"/>
          </a:p>
        </p:txBody>
      </p:sp>
      <p:sp>
        <p:nvSpPr>
          <p:cNvPr id="35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046360" cy="3977280"/>
          </a:xfrm>
          <a:prstGeom prst="rect">
            <a:avLst/>
          </a:prstGeom>
        </p:spPr>
        <p:txBody>
          <a:bodyPr wrap="none" lIns="0" tIns="0" rIns="0" bIns="0"/>
          <a:lstStyle/>
          <a:p>
            <a:pPr>
              <a:buSzPct val="45000"/>
              <a:buFont typeface="StarSymbol"/>
              <a:buChar char=""/>
            </a:pPr>
            <a:r>
              <a:rPr lang="en-US"/>
              <a:t>請按滑鼠，編輯大綱文字格式。</a:t>
            </a:r>
            <a:endParaRPr lang="en-US"/>
          </a:p>
          <a:p>
            <a:pPr lvl="1">
              <a:buSzPct val="75000"/>
              <a:buFont typeface="StarSymbol"/>
              <a:buChar char=""/>
            </a:pPr>
            <a:r>
              <a:rPr lang="en-US"/>
              <a:t>第二個大綱層次</a:t>
            </a:r>
            <a:endParaRPr lang="en-US"/>
          </a:p>
          <a:p>
            <a:pPr lvl="2">
              <a:buSzPct val="45000"/>
              <a:buFont typeface="StarSymbol"/>
              <a:buChar char=""/>
            </a:pPr>
            <a:r>
              <a:rPr lang="en-US"/>
              <a:t>第三個大綱層次</a:t>
            </a:r>
            <a:endParaRPr lang="en-US"/>
          </a:p>
          <a:p>
            <a:pPr lvl="3">
              <a:buSzPct val="75000"/>
              <a:buFont typeface="StarSymbol"/>
              <a:buChar char=""/>
            </a:pPr>
            <a:r>
              <a:rPr lang="en-US"/>
              <a:t>第四個大綱層次</a:t>
            </a:r>
            <a:endParaRPr lang="en-US"/>
          </a:p>
          <a:p>
            <a:pPr lvl="4">
              <a:buSzPct val="45000"/>
              <a:buFont typeface="StarSymbol"/>
              <a:buChar char=""/>
            </a:pPr>
            <a:r>
              <a:rPr lang="en-US"/>
              <a:t>第五個大綱層次</a:t>
            </a:r>
            <a:endParaRPr lang="en-US"/>
          </a:p>
          <a:p>
            <a:pPr lvl="5">
              <a:buSzPct val="45000"/>
              <a:buFont typeface="StarSymbol"/>
              <a:buChar char=""/>
            </a:pPr>
            <a:r>
              <a:rPr lang="en-US"/>
              <a:t>第六個大綱層次</a:t>
            </a:r>
            <a:endParaRPr lang="en-US"/>
          </a:p>
          <a:p>
            <a:pPr lvl="6">
              <a:buSzPct val="45000"/>
              <a:buFont typeface="StarSymbol"/>
              <a:buChar char=""/>
            </a:pPr>
            <a:r>
              <a:rPr lang="en-US"/>
              <a:t>第七個大綱層次</a:t>
            </a:r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/>
    <p:bodyStyle/>
    <p:otherStyle/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3.png"/><Relationship Id="rId1" Type="http://schemas.openxmlformats.org/officeDocument/2006/relationships/hyperlink" Target="http://192.168.0.100/firmwareUpdate.asp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84742" y="1200199"/>
            <a:ext cx="8582140" cy="4816110"/>
          </a:xfrm>
        </p:spPr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altLang="zh-TW" sz="2000" dirty="0">
                <a:latin typeface="Calibri" panose="020F0502020204030204" charset="0"/>
                <a:ea typeface="新細明體" panose="02020500000000000000" charset="-120"/>
              </a:rPr>
              <a:t>Turn on the projector.	</a:t>
            </a:r>
            <a:endParaRPr lang="en-US" altLang="zh-TW" sz="2000" dirty="0">
              <a:latin typeface="Calibri" panose="020F0502020204030204" charset="0"/>
              <a:ea typeface="新細明體" panose="02020500000000000000" charset="-120"/>
            </a:endParaRPr>
          </a:p>
          <a:p>
            <a:pPr marL="514350" indent="-514350">
              <a:buFont typeface="+mj-lt"/>
              <a:buAutoNum type="arabicPeriod" startAt="2"/>
            </a:pPr>
            <a:r>
              <a:rPr sz="2000" dirty="0">
                <a:latin typeface="Calibri" panose="020F0502020204030204" charset="0"/>
                <a:ea typeface="新細明體" panose="02020500000000000000" charset="-120"/>
              </a:rPr>
              <a:t>Wire the projector RJ45 to PC </a:t>
            </a:r>
            <a:r>
              <a:rPr sz="2000" dirty="0">
                <a:solidFill>
                  <a:srgbClr val="FF0000"/>
                </a:solidFill>
                <a:latin typeface="Calibri" panose="020F0502020204030204" charset="0"/>
                <a:ea typeface="新細明體" panose="02020500000000000000" charset="-120"/>
              </a:rPr>
              <a:t>(Direct wiring w/o hub)</a:t>
            </a:r>
            <a:endParaRPr sz="2000" dirty="0">
              <a:latin typeface="Calibri" panose="020F0502020204030204" charset="0"/>
              <a:ea typeface="新細明體" panose="02020500000000000000" charset="-120"/>
            </a:endParaRPr>
          </a:p>
          <a:p>
            <a:pPr marL="514350" indent="-514350">
              <a:buFont typeface="+mj-lt"/>
              <a:buAutoNum type="arabicPeriod" startAt="2"/>
            </a:pPr>
            <a:r>
              <a:rPr sz="2000" dirty="0">
                <a:latin typeface="Calibri" panose="020F0502020204030204" charset="0"/>
                <a:ea typeface="新細明體" panose="02020500000000000000" charset="-120"/>
              </a:rPr>
              <a:t>Configure the projector IP to 192.168.0.100 from OSD</a:t>
            </a:r>
            <a:endParaRPr sz="2000" dirty="0">
              <a:latin typeface="Calibri" panose="020F0502020204030204" charset="0"/>
              <a:ea typeface="新細明體" panose="02020500000000000000" charset="-120"/>
            </a:endParaRPr>
          </a:p>
          <a:p>
            <a:pPr marL="514350" indent="-514350">
              <a:buFont typeface="+mj-lt"/>
              <a:buAutoNum type="arabicPeriod" startAt="2"/>
            </a:pPr>
            <a:r>
              <a:rPr sz="2000" dirty="0">
                <a:latin typeface="Calibri" panose="020F0502020204030204" charset="0"/>
                <a:ea typeface="新細明體" panose="02020500000000000000" charset="-120"/>
              </a:rPr>
              <a:t>Configure the computer IP with the same subnet as projector. (Refer to below)</a:t>
            </a:r>
            <a:endParaRPr sz="2000" dirty="0">
              <a:latin typeface="Calibri" panose="020F0502020204030204" charset="0"/>
              <a:ea typeface="新細明體" panose="02020500000000000000" charset="-120"/>
            </a:endParaRPr>
          </a:p>
        </p:txBody>
      </p:sp>
      <p:pic>
        <p:nvPicPr>
          <p:cNvPr id="6" name="圖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19375" y="3118621"/>
            <a:ext cx="3078430" cy="3197403"/>
          </a:xfrm>
          <a:prstGeom prst="rect">
            <a:avLst/>
          </a:prstGeom>
        </p:spPr>
      </p:pic>
      <p:sp>
        <p:nvSpPr>
          <p:cNvPr id="69" name="CustomShape 1"/>
          <p:cNvSpPr/>
          <p:nvPr/>
        </p:nvSpPr>
        <p:spPr>
          <a:xfrm>
            <a:off x="0" y="-13335"/>
            <a:ext cx="6499800" cy="999000"/>
          </a:xfrm>
          <a:prstGeom prst="rect">
            <a:avLst/>
          </a:prstGeom>
        </p:spPr>
        <p:txBody>
          <a:bodyPr lIns="90000" tIns="45000" rIns="90000" bIns="45000" anchor="ctr"/>
          <a:p>
            <a:pPr>
              <a:lnSpc>
                <a:spcPct val="100000"/>
              </a:lnSpc>
            </a:pPr>
            <a:r>
              <a:rPr lang="en-US" altLang="zh-TW" sz="3600" b="1">
                <a:solidFill>
                  <a:srgbClr val="FFFFFF"/>
                </a:solidFill>
                <a:latin typeface="Calibri" panose="020F0502020204030204"/>
                <a:ea typeface="新細明體" panose="02020500000000000000" charset="-120"/>
              </a:rPr>
              <a:t>LAN FW (1/4) </a:t>
            </a:r>
            <a:endParaRPr lang="en-US" altLang="zh-TW" sz="3600" b="1">
              <a:solidFill>
                <a:srgbClr val="FFFFFF"/>
              </a:solidFill>
              <a:latin typeface="Calibri" panose="020F0502020204030204"/>
              <a:ea typeface="新細明體" panose="02020500000000000000" charset="-12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內容版面配置區 2"/>
          <p:cNvSpPr txBox="1"/>
          <p:nvPr/>
        </p:nvSpPr>
        <p:spPr>
          <a:xfrm>
            <a:off x="705080" y="1041516"/>
            <a:ext cx="7160965" cy="150962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>
              <a:buFont typeface="+mj-lt"/>
              <a:buAutoNum type="arabicPeriod"/>
            </a:pPr>
            <a:r>
              <a:rPr lang="en-US" altLang="zh-TW" sz="1600" dirty="0">
                <a:latin typeface="Calibri" panose="020F0502020204030204" charset="0"/>
                <a:ea typeface="新細明體" panose="02020500000000000000" charset="-120"/>
              </a:rPr>
              <a:t>enter address on web browser</a:t>
            </a:r>
            <a:r>
              <a:rPr lang="zh-TW" altLang="en-US" sz="1600" dirty="0">
                <a:latin typeface="Calibri" panose="020F0502020204030204" charset="0"/>
                <a:ea typeface="新細明體" panose="02020500000000000000" charset="-120"/>
              </a:rPr>
              <a:t>：</a:t>
            </a:r>
            <a:r>
              <a:rPr lang="en-US" altLang="zh-TW" sz="1600" dirty="0">
                <a:latin typeface="Calibri" panose="020F0502020204030204" charset="0"/>
                <a:ea typeface="新細明體" panose="02020500000000000000" charset="-120"/>
                <a:hlinkClick r:id="rId1"/>
              </a:rPr>
              <a:t>http://192.168.0.100/firmwareUpdate.asp</a:t>
            </a:r>
            <a:endParaRPr lang="en-US" altLang="zh-TW" sz="1600" dirty="0">
              <a:latin typeface="Calibri" panose="020F0502020204030204" charset="0"/>
              <a:ea typeface="新細明體" panose="02020500000000000000" charset="-120"/>
            </a:endParaRPr>
          </a:p>
          <a:p>
            <a:pPr marL="457200" indent="-457200">
              <a:buFont typeface="+mj-lt"/>
              <a:buAutoNum type="arabicPeriod"/>
            </a:pPr>
            <a:r>
              <a:rPr lang="en-US" altLang="zh-TW" sz="1600" dirty="0">
                <a:latin typeface="Calibri" panose="020F0502020204030204" charset="0"/>
                <a:ea typeface="新細明體" panose="02020500000000000000" charset="-120"/>
              </a:rPr>
              <a:t>select FW file(.dld file)</a:t>
            </a:r>
            <a:endParaRPr lang="en-US" altLang="zh-TW" sz="1600" dirty="0">
              <a:latin typeface="Calibri" panose="020F0502020204030204" charset="0"/>
              <a:ea typeface="新細明體" panose="02020500000000000000" charset="-120"/>
            </a:endParaRPr>
          </a:p>
          <a:p>
            <a:pPr marL="457200" indent="-457200">
              <a:buFont typeface="+mj-lt"/>
              <a:buAutoNum type="arabicPeriod"/>
            </a:pPr>
            <a:r>
              <a:rPr lang="en-US" altLang="zh-TW" sz="1600" dirty="0">
                <a:latin typeface="Calibri" panose="020F0502020204030204" charset="0"/>
                <a:ea typeface="新細明體" panose="02020500000000000000" charset="-120"/>
              </a:rPr>
              <a:t>press</a:t>
            </a:r>
            <a:r>
              <a:rPr lang="zh-TW" altLang="en-US" sz="1600" dirty="0">
                <a:latin typeface="Calibri" panose="020F0502020204030204" charset="0"/>
                <a:ea typeface="新細明體" panose="02020500000000000000" charset="-120"/>
              </a:rPr>
              <a:t>「</a:t>
            </a:r>
            <a:r>
              <a:rPr lang="en-US" altLang="zh-TW" sz="1600" dirty="0">
                <a:latin typeface="Calibri" panose="020F0502020204030204" charset="0"/>
                <a:ea typeface="新細明體" panose="02020500000000000000" charset="-120"/>
              </a:rPr>
              <a:t>Update</a:t>
            </a:r>
            <a:r>
              <a:rPr lang="zh-TW" altLang="en-US" sz="1600" dirty="0">
                <a:latin typeface="Calibri" panose="020F0502020204030204" charset="0"/>
                <a:ea typeface="新細明體" panose="02020500000000000000" charset="-120"/>
              </a:rPr>
              <a:t>」</a:t>
            </a:r>
            <a:r>
              <a:rPr lang="en-US" sz="1600" dirty="0" smtClean="0">
                <a:latin typeface="Calibri" panose="020F0502020204030204" charset="0"/>
                <a:ea typeface="新細明體" panose="02020500000000000000" charset="-120"/>
              </a:rPr>
              <a:t>button</a:t>
            </a:r>
            <a:endParaRPr lang="en-US" sz="1600" dirty="0">
              <a:latin typeface="Calibri" panose="020F0502020204030204" charset="0"/>
              <a:ea typeface="新細明體" panose="02020500000000000000" charset="-120"/>
            </a:endParaRPr>
          </a:p>
        </p:txBody>
      </p:sp>
      <p:grpSp>
        <p:nvGrpSpPr>
          <p:cNvPr id="2" name="群組 1"/>
          <p:cNvGrpSpPr/>
          <p:nvPr/>
        </p:nvGrpSpPr>
        <p:grpSpPr>
          <a:xfrm>
            <a:off x="1281934" y="2069389"/>
            <a:ext cx="5662151" cy="3619814"/>
            <a:chOff x="973458" y="2774473"/>
            <a:chExt cx="5662151" cy="3619814"/>
          </a:xfrm>
        </p:grpSpPr>
        <p:pic>
          <p:nvPicPr>
            <p:cNvPr id="4" name="圖片 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973458" y="2774473"/>
              <a:ext cx="5662151" cy="3619814"/>
            </a:xfrm>
            <a:prstGeom prst="rect">
              <a:avLst/>
            </a:prstGeom>
          </p:spPr>
        </p:pic>
        <p:sp>
          <p:nvSpPr>
            <p:cNvPr id="10" name="矩形 9"/>
            <p:cNvSpPr/>
            <p:nvPr/>
          </p:nvSpPr>
          <p:spPr>
            <a:xfrm>
              <a:off x="3602933" y="4253511"/>
              <a:ext cx="2628943" cy="284517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1" name="矩形 10"/>
            <p:cNvSpPr/>
            <p:nvPr/>
          </p:nvSpPr>
          <p:spPr>
            <a:xfrm>
              <a:off x="1509638" y="2998511"/>
              <a:ext cx="2133273" cy="282724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6" name="文字方塊 5"/>
            <p:cNvSpPr txBox="1"/>
            <p:nvPr/>
          </p:nvSpPr>
          <p:spPr>
            <a:xfrm>
              <a:off x="3620877" y="2914176"/>
              <a:ext cx="327334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2000" dirty="0">
                  <a:solidFill>
                    <a:srgbClr val="FF0000"/>
                  </a:solidFill>
                </a:rPr>
                <a:t>1</a:t>
              </a:r>
              <a:endParaRPr lang="zh-TW" altLang="en-US" sz="2000" dirty="0">
                <a:solidFill>
                  <a:srgbClr val="FF0000"/>
                </a:solidFill>
              </a:endParaRPr>
            </a:p>
          </p:txBody>
        </p:sp>
        <p:sp>
          <p:nvSpPr>
            <p:cNvPr id="13" name="文字方塊 12"/>
            <p:cNvSpPr txBox="1"/>
            <p:nvPr/>
          </p:nvSpPr>
          <p:spPr>
            <a:xfrm>
              <a:off x="5622576" y="3853400"/>
              <a:ext cx="327334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2000" dirty="0">
                  <a:solidFill>
                    <a:srgbClr val="FF0000"/>
                  </a:solidFill>
                </a:rPr>
                <a:t>2</a:t>
              </a:r>
              <a:endParaRPr lang="zh-TW" altLang="en-US" sz="2000" dirty="0">
                <a:solidFill>
                  <a:srgbClr val="FF0000"/>
                </a:solidFill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2938549" y="4830596"/>
              <a:ext cx="814531" cy="284517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7" name="文字方塊 16"/>
            <p:cNvSpPr txBox="1"/>
            <p:nvPr/>
          </p:nvSpPr>
          <p:spPr>
            <a:xfrm>
              <a:off x="2611214" y="4772798"/>
              <a:ext cx="327334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2000" dirty="0">
                  <a:solidFill>
                    <a:srgbClr val="FF0000"/>
                  </a:solidFill>
                </a:rPr>
                <a:t>3</a:t>
              </a:r>
              <a:endParaRPr lang="zh-TW" altLang="en-US" sz="2000" dirty="0">
                <a:solidFill>
                  <a:srgbClr val="FF0000"/>
                </a:solidFill>
              </a:endParaRPr>
            </a:p>
          </p:txBody>
        </p:sp>
      </p:grpSp>
      <p:sp>
        <p:nvSpPr>
          <p:cNvPr id="69" name="CustomShape 1"/>
          <p:cNvSpPr/>
          <p:nvPr/>
        </p:nvSpPr>
        <p:spPr>
          <a:xfrm>
            <a:off x="0" y="-13335"/>
            <a:ext cx="6499800" cy="999000"/>
          </a:xfrm>
          <a:prstGeom prst="rect">
            <a:avLst/>
          </a:prstGeom>
        </p:spPr>
        <p:txBody>
          <a:bodyPr lIns="90000" tIns="45000" rIns="90000" bIns="45000" anchor="ctr"/>
          <a:p>
            <a:pPr>
              <a:lnSpc>
                <a:spcPct val="100000"/>
              </a:lnSpc>
            </a:pPr>
            <a:r>
              <a:rPr lang="en-US" altLang="zh-TW" sz="3600" b="1">
                <a:solidFill>
                  <a:srgbClr val="FFFFFF"/>
                </a:solidFill>
                <a:latin typeface="Calibri" panose="020F0502020204030204"/>
                <a:ea typeface="新細明體" panose="02020500000000000000" charset="-120"/>
              </a:rPr>
              <a:t>LAN FW (2/4) </a:t>
            </a:r>
            <a:endParaRPr lang="en-US" altLang="zh-TW" sz="3600" b="1">
              <a:solidFill>
                <a:srgbClr val="FFFFFF"/>
              </a:solidFill>
              <a:latin typeface="Calibri" panose="020F0502020204030204"/>
              <a:ea typeface="新細明體" panose="02020500000000000000" charset="-12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內容版面配置區 2"/>
          <p:cNvSpPr txBox="1"/>
          <p:nvPr/>
        </p:nvSpPr>
        <p:spPr>
          <a:xfrm>
            <a:off x="705080" y="1041516"/>
            <a:ext cx="7160965" cy="150962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TW" sz="1600" dirty="0" smtClean="0">
                <a:latin typeface="Calibri" panose="020F0502020204030204" charset="0"/>
                <a:ea typeface="新細明體" panose="02020500000000000000" charset="-120"/>
              </a:rPr>
              <a:t>Wait for upgrading finish, it will take about 4 minutes. When upgrade finish it will display “Device Reboot” page.</a:t>
            </a:r>
            <a:endParaRPr lang="en-US" altLang="zh-TW" sz="1600" dirty="0" smtClean="0">
              <a:latin typeface="Calibri" panose="020F0502020204030204" charset="0"/>
              <a:ea typeface="新細明體" panose="02020500000000000000" charset="-120"/>
            </a:endParaRPr>
          </a:p>
          <a:p>
            <a:pPr marL="0" indent="0">
              <a:buNone/>
            </a:pPr>
            <a:r>
              <a:rPr lang="en-US" altLang="zh-TW" sz="1600" dirty="0" smtClean="0">
                <a:solidFill>
                  <a:srgbClr val="FF0000"/>
                </a:solidFill>
                <a:latin typeface="Calibri" panose="020F0502020204030204" charset="0"/>
                <a:ea typeface="新細明體" panose="02020500000000000000" charset="-120"/>
              </a:rPr>
              <a:t>If it display “cannot display the webpage” error message, pleasse reboot projector then execute Step1 again.</a:t>
            </a:r>
            <a:endParaRPr lang="en-US" altLang="zh-TW" sz="1600" dirty="0" smtClean="0">
              <a:solidFill>
                <a:srgbClr val="FF0000"/>
              </a:solidFill>
              <a:latin typeface="Calibri" panose="020F0502020204030204" charset="0"/>
              <a:ea typeface="新細明體" panose="02020500000000000000" charset="-120"/>
            </a:endParaRPr>
          </a:p>
          <a:p>
            <a:pPr marL="514350" indent="-514350">
              <a:buFont typeface="+mj-lt"/>
              <a:buAutoNum type="arabicPeriod"/>
            </a:pPr>
            <a:endParaRPr lang="zh-TW" altLang="en-US" sz="1600" dirty="0">
              <a:latin typeface="Calibri" panose="020F0502020204030204" charset="0"/>
              <a:ea typeface="新細明體" panose="02020500000000000000" charset="-120"/>
            </a:endParaRPr>
          </a:p>
        </p:txBody>
      </p:sp>
      <p:pic>
        <p:nvPicPr>
          <p:cNvPr id="9" name="圖片 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37173" y="4047259"/>
            <a:ext cx="5029636" cy="2217612"/>
          </a:xfrm>
          <a:prstGeom prst="rect">
            <a:avLst/>
          </a:prstGeom>
        </p:spPr>
      </p:pic>
      <p:grpSp>
        <p:nvGrpSpPr>
          <p:cNvPr id="5" name="群組 4"/>
          <p:cNvGrpSpPr/>
          <p:nvPr/>
        </p:nvGrpSpPr>
        <p:grpSpPr>
          <a:xfrm>
            <a:off x="60203" y="2079997"/>
            <a:ext cx="5029636" cy="3048264"/>
            <a:chOff x="705080" y="1796327"/>
            <a:chExt cx="5029636" cy="3048264"/>
          </a:xfrm>
        </p:grpSpPr>
        <p:pic>
          <p:nvPicPr>
            <p:cNvPr id="3" name="圖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05080" y="1796327"/>
              <a:ext cx="5029636" cy="3048264"/>
            </a:xfrm>
            <a:prstGeom prst="rect">
              <a:avLst/>
            </a:prstGeom>
          </p:spPr>
        </p:pic>
        <p:sp>
          <p:nvSpPr>
            <p:cNvPr id="15" name="矩形 14"/>
            <p:cNvSpPr/>
            <p:nvPr/>
          </p:nvSpPr>
          <p:spPr>
            <a:xfrm>
              <a:off x="1646490" y="4045054"/>
              <a:ext cx="3035679" cy="626097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  <p:sp>
        <p:nvSpPr>
          <p:cNvPr id="69" name="CustomShape 1"/>
          <p:cNvSpPr/>
          <p:nvPr/>
        </p:nvSpPr>
        <p:spPr>
          <a:xfrm>
            <a:off x="0" y="-13335"/>
            <a:ext cx="6499800" cy="999000"/>
          </a:xfrm>
          <a:prstGeom prst="rect">
            <a:avLst/>
          </a:prstGeom>
        </p:spPr>
        <p:txBody>
          <a:bodyPr lIns="90000" tIns="45000" rIns="90000" bIns="45000" anchor="ctr"/>
          <a:p>
            <a:pPr>
              <a:lnSpc>
                <a:spcPct val="100000"/>
              </a:lnSpc>
            </a:pPr>
            <a:r>
              <a:rPr lang="en-US" altLang="zh-TW" sz="3600" b="1">
                <a:solidFill>
                  <a:srgbClr val="FFFFFF"/>
                </a:solidFill>
                <a:latin typeface="Calibri" panose="020F0502020204030204"/>
                <a:ea typeface="新細明體" panose="02020500000000000000" charset="-120"/>
              </a:rPr>
              <a:t>LAN FW (3/4) </a:t>
            </a:r>
            <a:endParaRPr lang="en-US" altLang="zh-TW" sz="3600" b="1">
              <a:solidFill>
                <a:srgbClr val="FFFFFF"/>
              </a:solidFill>
              <a:latin typeface="Calibri" panose="020F0502020204030204"/>
              <a:ea typeface="新細明體" panose="02020500000000000000" charset="-12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圖片 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84531" y="2171971"/>
            <a:ext cx="7430144" cy="3977985"/>
          </a:xfrm>
          <a:prstGeom prst="rect">
            <a:avLst/>
          </a:prstGeom>
        </p:spPr>
      </p:pic>
      <p:sp>
        <p:nvSpPr>
          <p:cNvPr id="7" name="內容版面配置區 2"/>
          <p:cNvSpPr txBox="1"/>
          <p:nvPr/>
        </p:nvSpPr>
        <p:spPr>
          <a:xfrm>
            <a:off x="771182" y="1195755"/>
            <a:ext cx="5870332" cy="99660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+mj-lt"/>
              <a:buAutoNum type="arabicPeriod"/>
            </a:pPr>
            <a:r>
              <a:rPr lang="en-US" altLang="zh-TW" sz="1600" dirty="0">
                <a:latin typeface="Calibri" panose="020F0502020204030204" charset="0"/>
                <a:ea typeface="新細明體" panose="02020500000000000000" charset="-120"/>
              </a:rPr>
              <a:t>after upgrade finish, reboot projector</a:t>
            </a:r>
            <a:endParaRPr lang="en-US" altLang="zh-TW" sz="1600" dirty="0">
              <a:latin typeface="Calibri" panose="020F0502020204030204" charset="0"/>
              <a:ea typeface="新細明體" panose="02020500000000000000" charset="-120"/>
            </a:endParaRPr>
          </a:p>
          <a:p>
            <a:pPr>
              <a:buFont typeface="+mj-lt"/>
              <a:buAutoNum type="arabicPeriod"/>
            </a:pPr>
            <a:r>
              <a:rPr lang="en-US" altLang="zh-TW" sz="1600" dirty="0">
                <a:latin typeface="Calibri" panose="020F0502020204030204" charset="0"/>
                <a:ea typeface="新細明體" panose="02020500000000000000" charset="-120"/>
              </a:rPr>
              <a:t>enter</a:t>
            </a:r>
            <a:r>
              <a:rPr lang="zh-TW" altLang="en-US" sz="1600" dirty="0">
                <a:latin typeface="Calibri" panose="020F0502020204030204" charset="0"/>
                <a:ea typeface="新細明體" panose="02020500000000000000" charset="-120"/>
              </a:rPr>
              <a:t>：</a:t>
            </a:r>
            <a:r>
              <a:rPr lang="en-US" altLang="zh-TW" sz="1600" dirty="0">
                <a:latin typeface="Calibri" panose="020F0502020204030204" charset="0"/>
                <a:ea typeface="新細明體" panose="02020500000000000000" charset="-120"/>
              </a:rPr>
              <a:t>http://192.168.0.100 on web browser</a:t>
            </a:r>
            <a:endParaRPr lang="en-US" altLang="zh-TW" sz="1600" dirty="0">
              <a:latin typeface="Calibri" panose="020F0502020204030204" charset="0"/>
              <a:ea typeface="新細明體" panose="02020500000000000000" charset="-120"/>
            </a:endParaRPr>
          </a:p>
          <a:p>
            <a:pPr>
              <a:buFont typeface="+mj-lt"/>
              <a:buAutoNum type="arabicPeriod"/>
            </a:pPr>
            <a:r>
              <a:rPr lang="en-US" altLang="zh-TW" sz="1600" dirty="0">
                <a:latin typeface="Calibri" panose="020F0502020204030204" charset="0"/>
                <a:ea typeface="新細明體" panose="02020500000000000000" charset="-120"/>
              </a:rPr>
              <a:t>confirm LAN FW version on System Status page</a:t>
            </a:r>
            <a:endParaRPr lang="zh-TW" altLang="en-US" sz="1600" dirty="0">
              <a:latin typeface="Calibri" panose="020F0502020204030204" charset="0"/>
              <a:ea typeface="新細明體" panose="02020500000000000000" charset="-12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371075" y="3261994"/>
            <a:ext cx="817611" cy="25238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4" name="矩形 13"/>
          <p:cNvSpPr/>
          <p:nvPr/>
        </p:nvSpPr>
        <p:spPr>
          <a:xfrm>
            <a:off x="2508177" y="4405912"/>
            <a:ext cx="1685580" cy="26524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69" name="CustomShape 1"/>
          <p:cNvSpPr/>
          <p:nvPr/>
        </p:nvSpPr>
        <p:spPr>
          <a:xfrm>
            <a:off x="0" y="-13335"/>
            <a:ext cx="6499800" cy="999000"/>
          </a:xfrm>
          <a:prstGeom prst="rect">
            <a:avLst/>
          </a:prstGeom>
        </p:spPr>
        <p:txBody>
          <a:bodyPr lIns="90000" tIns="45000" rIns="90000" bIns="45000" anchor="ctr"/>
          <a:p>
            <a:pPr>
              <a:lnSpc>
                <a:spcPct val="100000"/>
              </a:lnSpc>
            </a:pPr>
            <a:r>
              <a:rPr lang="en-US" altLang="zh-TW" sz="3600" b="1">
                <a:solidFill>
                  <a:srgbClr val="FFFFFF"/>
                </a:solidFill>
                <a:latin typeface="Calibri" panose="020F0502020204030204"/>
                <a:ea typeface="新細明體" panose="02020500000000000000" charset="-120"/>
              </a:rPr>
              <a:t>LAN FW (4/4) </a:t>
            </a:r>
            <a:endParaRPr lang="en-US" altLang="zh-TW" sz="3600" b="1">
              <a:solidFill>
                <a:srgbClr val="FFFFFF"/>
              </a:solidFill>
              <a:latin typeface="Calibri" panose="020F0502020204030204"/>
              <a:ea typeface="新細明體" panose="02020500000000000000" charset="-12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84742" y="1200199"/>
            <a:ext cx="8582140" cy="4816110"/>
          </a:xfrm>
        </p:spPr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altLang="zh-TW" sz="2000" dirty="0">
                <a:latin typeface="Calibri" panose="020F0502020204030204" charset="0"/>
                <a:ea typeface="新細明體" panose="02020500000000000000" charset="-120"/>
              </a:rPr>
              <a:t>Turn on the projector.	</a:t>
            </a:r>
            <a:endParaRPr lang="en-US" altLang="zh-TW" sz="2000" dirty="0">
              <a:latin typeface="Calibri" panose="020F0502020204030204" charset="0"/>
              <a:ea typeface="新細明體" panose="02020500000000000000" charset="-120"/>
            </a:endParaRPr>
          </a:p>
          <a:p>
            <a:pPr marL="514350" indent="-514350">
              <a:buFont typeface="+mj-lt"/>
              <a:buAutoNum type="arabicPeriod" startAt="2"/>
            </a:pPr>
            <a:r>
              <a:rPr sz="2000" dirty="0">
                <a:latin typeface="Calibri" panose="020F0502020204030204" charset="0"/>
                <a:ea typeface="新細明體" panose="02020500000000000000" charset="-120"/>
              </a:rPr>
              <a:t>Wire the projector RJ45 to PC </a:t>
            </a:r>
            <a:r>
              <a:rPr sz="2000" dirty="0">
                <a:solidFill>
                  <a:srgbClr val="FF0000"/>
                </a:solidFill>
                <a:latin typeface="Calibri" panose="020F0502020204030204" charset="0"/>
                <a:ea typeface="新細明體" panose="02020500000000000000" charset="-120"/>
              </a:rPr>
              <a:t>(Direct wiring w/o hub)</a:t>
            </a:r>
            <a:endParaRPr sz="2000" dirty="0">
              <a:latin typeface="Calibri" panose="020F0502020204030204" charset="0"/>
              <a:ea typeface="新細明體" panose="02020500000000000000" charset="-120"/>
            </a:endParaRPr>
          </a:p>
          <a:p>
            <a:pPr marL="514350" indent="-514350">
              <a:buFont typeface="+mj-lt"/>
              <a:buAutoNum type="arabicPeriod" startAt="2"/>
            </a:pPr>
            <a:r>
              <a:rPr sz="2000" dirty="0">
                <a:latin typeface="Calibri" panose="020F0502020204030204" charset="0"/>
                <a:ea typeface="新細明體" panose="02020500000000000000" charset="-120"/>
              </a:rPr>
              <a:t>Configure the projector IP to 192.168.0.100 from OSD</a:t>
            </a:r>
            <a:endParaRPr sz="2000" dirty="0">
              <a:latin typeface="Calibri" panose="020F0502020204030204" charset="0"/>
              <a:ea typeface="新細明體" panose="02020500000000000000" charset="-120"/>
            </a:endParaRPr>
          </a:p>
          <a:p>
            <a:pPr marL="514350" indent="-514350">
              <a:buFont typeface="+mj-lt"/>
              <a:buAutoNum type="arabicPeriod" startAt="2"/>
            </a:pPr>
            <a:r>
              <a:rPr sz="2000" dirty="0">
                <a:latin typeface="Calibri" panose="020F0502020204030204" charset="0"/>
                <a:ea typeface="新細明體" panose="02020500000000000000" charset="-120"/>
              </a:rPr>
              <a:t>Configure the computer IP with the same subnet as projector. (Refer to below)</a:t>
            </a:r>
            <a:endParaRPr sz="2000" dirty="0">
              <a:latin typeface="Calibri" panose="020F0502020204030204" charset="0"/>
              <a:ea typeface="新細明體" panose="02020500000000000000" charset="-120"/>
            </a:endParaRPr>
          </a:p>
        </p:txBody>
      </p:sp>
      <p:pic>
        <p:nvPicPr>
          <p:cNvPr id="6" name="圖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19375" y="3118621"/>
            <a:ext cx="3078430" cy="3197403"/>
          </a:xfrm>
          <a:prstGeom prst="rect">
            <a:avLst/>
          </a:prstGeom>
        </p:spPr>
      </p:pic>
      <p:sp>
        <p:nvSpPr>
          <p:cNvPr id="69" name="CustomShape 1"/>
          <p:cNvSpPr/>
          <p:nvPr/>
        </p:nvSpPr>
        <p:spPr>
          <a:xfrm>
            <a:off x="0" y="-13335"/>
            <a:ext cx="6499800" cy="999000"/>
          </a:xfrm>
          <a:prstGeom prst="rect">
            <a:avLst/>
          </a:prstGeom>
        </p:spPr>
        <p:txBody>
          <a:bodyPr lIns="90000" tIns="45000" rIns="90000" bIns="45000" anchor="ctr"/>
          <a:p>
            <a:pPr>
              <a:lnSpc>
                <a:spcPct val="100000"/>
              </a:lnSpc>
            </a:pPr>
            <a:r>
              <a:rPr lang="en-US" altLang="zh-TW" sz="3600" b="1">
                <a:solidFill>
                  <a:srgbClr val="FFFFFF"/>
                </a:solidFill>
                <a:latin typeface="Calibri" panose="020F0502020204030204"/>
                <a:ea typeface="新細明體" panose="02020500000000000000" charset="-120"/>
              </a:rPr>
              <a:t>LAN Config (1/5) </a:t>
            </a:r>
            <a:endParaRPr lang="en-US" altLang="zh-TW" sz="3600" b="1">
              <a:solidFill>
                <a:srgbClr val="FFFFFF"/>
              </a:solidFill>
              <a:latin typeface="Calibri" panose="020F0502020204030204"/>
              <a:ea typeface="新細明體" panose="02020500000000000000" charset="-12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837282" y="1195753"/>
            <a:ext cx="6984695" cy="1360159"/>
          </a:xfrm>
        </p:spPr>
        <p:txBody>
          <a:bodyPr>
            <a:no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en-US" altLang="zh-TW" sz="2000" dirty="0" err="1">
                <a:latin typeface="Calibri" panose="020F0502020204030204" charset="0"/>
                <a:ea typeface="新細明體" panose="02020500000000000000" charset="-120"/>
              </a:rPr>
              <a:t>Run </a:t>
            </a:r>
            <a:r>
              <a:rPr lang="zh-TW" altLang="en-US" sz="2000" dirty="0" smtClean="0">
                <a:latin typeface="Calibri" panose="020F0502020204030204" charset="0"/>
                <a:ea typeface="新細明體" panose="02020500000000000000" charset="-120"/>
                <a:sym typeface="+mn-ea"/>
              </a:rPr>
              <a:t>「</a:t>
            </a:r>
            <a:r>
              <a:rPr lang="en-US" altLang="zh-TW" sz="2000" dirty="0" err="1">
                <a:latin typeface="Calibri" panose="020F0502020204030204" charset="0"/>
                <a:ea typeface="新細明體" panose="02020500000000000000" charset="-120"/>
              </a:rPr>
              <a:t>ESxxx</a:t>
            </a:r>
            <a:r>
              <a:rPr lang="en-US" altLang="zh-TW" sz="2000" dirty="0">
                <a:latin typeface="Calibri" panose="020F0502020204030204" charset="0"/>
                <a:ea typeface="新細明體" panose="02020500000000000000" charset="-120"/>
              </a:rPr>
              <a:t> Series </a:t>
            </a:r>
            <a:r>
              <a:rPr lang="en-US" altLang="zh-TW" sz="2000" dirty="0" smtClean="0">
                <a:latin typeface="Calibri" panose="020F0502020204030204" charset="0"/>
                <a:ea typeface="新細明體" panose="02020500000000000000" charset="-120"/>
              </a:rPr>
              <a:t>Tools.exe</a:t>
            </a:r>
            <a:r>
              <a:rPr lang="zh-TW" altLang="en-US" sz="2000" dirty="0" smtClean="0">
                <a:latin typeface="Calibri" panose="020F0502020204030204" charset="0"/>
                <a:ea typeface="新細明體" panose="02020500000000000000" charset="-120"/>
                <a:sym typeface="+mn-ea"/>
              </a:rPr>
              <a:t>」</a:t>
            </a:r>
            <a:endParaRPr lang="en-US" altLang="zh-TW" sz="2000" dirty="0">
              <a:latin typeface="Calibri" panose="020F0502020204030204" charset="0"/>
              <a:ea typeface="新細明體" panose="02020500000000000000" charset="-120"/>
            </a:endParaRPr>
          </a:p>
          <a:p>
            <a:pPr marL="457200" indent="-457200">
              <a:buFont typeface="+mj-lt"/>
              <a:buAutoNum type="arabicPeriod"/>
            </a:pPr>
            <a:r>
              <a:rPr lang="en-US" altLang="zh-TW" sz="2000" dirty="0" smtClean="0">
                <a:latin typeface="Calibri" panose="020F0502020204030204" charset="0"/>
                <a:ea typeface="新細明體" panose="02020500000000000000" charset="-120"/>
              </a:rPr>
              <a:t>Select language</a:t>
            </a:r>
            <a:endParaRPr lang="en-US" altLang="zh-TW" sz="2000" dirty="0" smtClean="0">
              <a:latin typeface="Calibri" panose="020F0502020204030204" charset="0"/>
              <a:ea typeface="新細明體" panose="02020500000000000000" charset="-120"/>
            </a:endParaRPr>
          </a:p>
          <a:p>
            <a:pPr marL="457200" indent="-457200">
              <a:buFont typeface="+mj-lt"/>
              <a:buAutoNum type="arabicPeriod"/>
            </a:pPr>
            <a:r>
              <a:rPr lang="en-US" altLang="zh-TW" sz="2000" dirty="0" smtClean="0">
                <a:latin typeface="Calibri" panose="020F0502020204030204" charset="0"/>
                <a:ea typeface="新細明體" panose="02020500000000000000" charset="-120"/>
              </a:rPr>
              <a:t>Factory IP</a:t>
            </a:r>
            <a:r>
              <a:rPr lang="zh-TW" altLang="en-US" sz="2000" dirty="0" smtClean="0">
                <a:latin typeface="Calibri" panose="020F0502020204030204" charset="0"/>
                <a:ea typeface="新細明體" panose="02020500000000000000" charset="-120"/>
              </a:rPr>
              <a:t> </a:t>
            </a:r>
            <a:r>
              <a:rPr lang="en-US" altLang="zh-TW" sz="2000" dirty="0" smtClean="0">
                <a:latin typeface="Calibri" panose="020F0502020204030204" charset="0"/>
                <a:ea typeface="新細明體" panose="02020500000000000000" charset="-120"/>
              </a:rPr>
              <a:t>: select</a:t>
            </a:r>
            <a:r>
              <a:rPr lang="zh-TW" altLang="en-US" sz="2000" dirty="0" smtClean="0">
                <a:latin typeface="Calibri" panose="020F0502020204030204" charset="0"/>
                <a:ea typeface="新細明體" panose="02020500000000000000" charset="-120"/>
              </a:rPr>
              <a:t>「</a:t>
            </a:r>
            <a:r>
              <a:rPr lang="en-US" altLang="zh-TW" sz="2000" dirty="0" smtClean="0">
                <a:latin typeface="Calibri" panose="020F0502020204030204" charset="0"/>
                <a:ea typeface="新細明體" panose="02020500000000000000" charset="-120"/>
              </a:rPr>
              <a:t>192.168.0.100</a:t>
            </a:r>
            <a:r>
              <a:rPr lang="zh-TW" altLang="en-US" sz="2000" dirty="0" smtClean="0">
                <a:latin typeface="Calibri" panose="020F0502020204030204" charset="0"/>
                <a:ea typeface="新細明體" panose="02020500000000000000" charset="-120"/>
              </a:rPr>
              <a:t>」</a:t>
            </a:r>
            <a:endParaRPr lang="en-US" altLang="zh-TW" sz="2000" dirty="0">
              <a:latin typeface="Calibri" panose="020F0502020204030204" charset="0"/>
              <a:ea typeface="新細明體" panose="02020500000000000000" charset="-120"/>
            </a:endParaRPr>
          </a:p>
          <a:p>
            <a:pPr marL="457200" indent="-457200">
              <a:buFont typeface="+mj-lt"/>
              <a:buAutoNum type="arabicPeriod"/>
            </a:pPr>
            <a:r>
              <a:rPr lang="en-US" altLang="zh-TW" sz="2000" dirty="0" smtClean="0">
                <a:latin typeface="Calibri" panose="020F0502020204030204" charset="0"/>
                <a:ea typeface="新細明體" panose="02020500000000000000" charset="-120"/>
                <a:sym typeface="+mn-ea"/>
              </a:rPr>
              <a:t>Press</a:t>
            </a:r>
            <a:r>
              <a:rPr lang="zh-TW" altLang="en-US" sz="2000" dirty="0" smtClean="0">
                <a:latin typeface="Calibri" panose="020F0502020204030204" charset="0"/>
                <a:ea typeface="新細明體" panose="02020500000000000000" charset="-120"/>
              </a:rPr>
              <a:t>「</a:t>
            </a:r>
            <a:r>
              <a:rPr lang="en-US" altLang="zh-TW" sz="2000" dirty="0" smtClean="0">
                <a:latin typeface="Calibri" panose="020F0502020204030204" charset="0"/>
                <a:ea typeface="新細明體" panose="02020500000000000000" charset="-120"/>
              </a:rPr>
              <a:t>Submit</a:t>
            </a:r>
            <a:r>
              <a:rPr lang="zh-TW" altLang="en-US" sz="2000" dirty="0" smtClean="0">
                <a:latin typeface="Calibri" panose="020F0502020204030204" charset="0"/>
                <a:ea typeface="新細明體" panose="02020500000000000000" charset="-120"/>
              </a:rPr>
              <a:t>」</a:t>
            </a:r>
            <a:endParaRPr lang="en-US" altLang="zh-TW" sz="2000" dirty="0">
              <a:latin typeface="Calibri" panose="020F0502020204030204" charset="0"/>
              <a:ea typeface="新細明體" panose="02020500000000000000" charset="-120"/>
            </a:endParaRPr>
          </a:p>
          <a:p>
            <a:pPr marL="514350" indent="-514350">
              <a:buFont typeface="+mj-lt"/>
              <a:buAutoNum type="arabicPeriod"/>
            </a:pPr>
            <a:endParaRPr lang="en-US" altLang="zh-TW" sz="2000" dirty="0">
              <a:latin typeface="Calibri" panose="020F0502020204030204" charset="0"/>
              <a:ea typeface="新細明體" panose="02020500000000000000" charset="-120"/>
            </a:endParaRPr>
          </a:p>
        </p:txBody>
      </p:sp>
      <p:pic>
        <p:nvPicPr>
          <p:cNvPr id="4" name="圖片 3" descr="P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13815" y="2884805"/>
            <a:ext cx="3153410" cy="3115310"/>
          </a:xfrm>
          <a:prstGeom prst="rect">
            <a:avLst/>
          </a:prstGeom>
        </p:spPr>
      </p:pic>
      <p:sp>
        <p:nvSpPr>
          <p:cNvPr id="69" name="CustomShape 1"/>
          <p:cNvSpPr/>
          <p:nvPr/>
        </p:nvSpPr>
        <p:spPr>
          <a:xfrm>
            <a:off x="0" y="-13335"/>
            <a:ext cx="6499800" cy="999000"/>
          </a:xfrm>
          <a:prstGeom prst="rect">
            <a:avLst/>
          </a:prstGeom>
        </p:spPr>
        <p:txBody>
          <a:bodyPr lIns="90000" tIns="45000" rIns="90000" bIns="45000" anchor="ctr"/>
          <a:p>
            <a:pPr>
              <a:lnSpc>
                <a:spcPct val="100000"/>
              </a:lnSpc>
            </a:pPr>
            <a:r>
              <a:rPr lang="en-US" altLang="zh-TW" sz="3600" b="1">
                <a:solidFill>
                  <a:srgbClr val="FFFFFF"/>
                </a:solidFill>
                <a:latin typeface="Calibri" panose="020F0502020204030204"/>
                <a:ea typeface="新細明體" panose="02020500000000000000" charset="-120"/>
              </a:rPr>
              <a:t>LAN Config (2/5) </a:t>
            </a:r>
            <a:endParaRPr lang="en-US" altLang="zh-TW" sz="3600" b="1">
              <a:solidFill>
                <a:srgbClr val="FFFFFF"/>
              </a:solidFill>
              <a:latin typeface="Calibri" panose="020F0502020204030204"/>
              <a:ea typeface="新細明體" panose="02020500000000000000" charset="-12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837565" y="1041400"/>
            <a:ext cx="6985000" cy="787400"/>
          </a:xfrm>
        </p:spPr>
        <p:txBody>
          <a:bodyPr>
            <a:norm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en-US" altLang="zh-TW" sz="2000" dirty="0" smtClean="0">
                <a:latin typeface="Calibri" panose="020F0502020204030204" charset="0"/>
                <a:ea typeface="新細明體" panose="02020500000000000000" charset="-120"/>
                <a:sym typeface="+mn-ea"/>
              </a:rPr>
              <a:t>Press</a:t>
            </a:r>
            <a:r>
              <a:rPr lang="zh-TW" altLang="en-US" sz="2000" dirty="0" smtClean="0">
                <a:latin typeface="Calibri" panose="020F0502020204030204" charset="0"/>
                <a:ea typeface="新細明體" panose="02020500000000000000" charset="-120"/>
              </a:rPr>
              <a:t>「</a:t>
            </a:r>
            <a:r>
              <a:rPr lang="en-US" altLang="zh-TW" sz="2000" dirty="0" smtClean="0">
                <a:latin typeface="Calibri" panose="020F0502020204030204" charset="0"/>
                <a:ea typeface="新細明體" panose="02020500000000000000" charset="-120"/>
              </a:rPr>
              <a:t>Scan</a:t>
            </a:r>
            <a:r>
              <a:rPr lang="zh-TW" altLang="en-US" sz="2000" dirty="0" smtClean="0">
                <a:latin typeface="Calibri" panose="020F0502020204030204" charset="0"/>
                <a:ea typeface="新細明體" panose="02020500000000000000" charset="-120"/>
              </a:rPr>
              <a:t>」</a:t>
            </a:r>
            <a:endParaRPr lang="zh-TW" altLang="en-US" sz="2000" dirty="0" smtClean="0">
              <a:latin typeface="Calibri" panose="020F0502020204030204" charset="0"/>
              <a:ea typeface="新細明體" panose="02020500000000000000" charset="-120"/>
            </a:endParaRPr>
          </a:p>
          <a:p>
            <a:pPr marL="457200" indent="-457200">
              <a:buFont typeface="+mj-lt"/>
              <a:buAutoNum type="arabicPeriod"/>
            </a:pPr>
            <a:r>
              <a:rPr lang="zh-TW" altLang="en-US" sz="2000" dirty="0" smtClean="0">
                <a:latin typeface="Calibri" panose="020F0502020204030204" charset="0"/>
                <a:ea typeface="新細明體" panose="02020500000000000000" charset="-120"/>
              </a:rPr>
              <a:t>「</a:t>
            </a:r>
            <a:r>
              <a:rPr lang="en-US" altLang="zh-TW" sz="2000" dirty="0" smtClean="0">
                <a:latin typeface="Calibri" panose="020F0502020204030204" charset="0"/>
                <a:ea typeface="新細明體" panose="02020500000000000000" charset="-120"/>
              </a:rPr>
              <a:t>Device info</a:t>
            </a:r>
            <a:r>
              <a:rPr lang="zh-TW" altLang="en-US" sz="2000" dirty="0" smtClean="0">
                <a:latin typeface="Calibri" panose="020F0502020204030204" charset="0"/>
                <a:ea typeface="新細明體" panose="02020500000000000000" charset="-120"/>
              </a:rPr>
              <a:t>」will be displayed after scanning to the device.</a:t>
            </a:r>
            <a:endParaRPr lang="zh-TW" altLang="en-US" sz="1600" dirty="0" smtClean="0">
              <a:latin typeface="Calibri" panose="020F0502020204030204" charset="0"/>
              <a:ea typeface="新細明體" panose="02020500000000000000" charset="-120"/>
            </a:endParaRPr>
          </a:p>
          <a:p>
            <a:pPr marL="514350" indent="-514350">
              <a:buFont typeface="+mj-lt"/>
              <a:buAutoNum type="arabicPeriod"/>
            </a:pPr>
            <a:endParaRPr lang="zh-TW" altLang="en-US" sz="1600" dirty="0">
              <a:latin typeface="Calibri" panose="020F0502020204030204" charset="0"/>
              <a:ea typeface="新細明體" panose="02020500000000000000" charset="-120"/>
            </a:endParaRPr>
          </a:p>
        </p:txBody>
      </p:sp>
      <p:pic>
        <p:nvPicPr>
          <p:cNvPr id="4" name="圖片 3" descr="P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25830" y="1946910"/>
            <a:ext cx="6113145" cy="4302760"/>
          </a:xfrm>
          <a:prstGeom prst="rect">
            <a:avLst/>
          </a:prstGeom>
        </p:spPr>
      </p:pic>
      <p:sp>
        <p:nvSpPr>
          <p:cNvPr id="69" name="CustomShape 1"/>
          <p:cNvSpPr/>
          <p:nvPr/>
        </p:nvSpPr>
        <p:spPr>
          <a:xfrm>
            <a:off x="0" y="-13335"/>
            <a:ext cx="6499800" cy="999000"/>
          </a:xfrm>
          <a:prstGeom prst="rect">
            <a:avLst/>
          </a:prstGeom>
        </p:spPr>
        <p:txBody>
          <a:bodyPr lIns="90000" tIns="45000" rIns="90000" bIns="45000" anchor="ctr"/>
          <a:p>
            <a:pPr>
              <a:lnSpc>
                <a:spcPct val="100000"/>
              </a:lnSpc>
            </a:pPr>
            <a:r>
              <a:rPr lang="en-US" altLang="zh-TW" sz="3600" b="1">
                <a:solidFill>
                  <a:srgbClr val="FFFFFF"/>
                </a:solidFill>
                <a:latin typeface="Calibri" panose="020F0502020204030204"/>
                <a:ea typeface="新細明體" panose="02020500000000000000" charset="-120"/>
              </a:rPr>
              <a:t>LAN Config (3/5) </a:t>
            </a:r>
            <a:endParaRPr lang="en-US" altLang="zh-TW" sz="3600" b="1">
              <a:solidFill>
                <a:srgbClr val="FFFFFF"/>
              </a:solidFill>
              <a:latin typeface="Calibri" panose="020F0502020204030204"/>
              <a:ea typeface="新細明體" panose="02020500000000000000" charset="-12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837565" y="1041400"/>
            <a:ext cx="7447280" cy="79248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altLang="zh-TW" sz="2000" dirty="0" smtClean="0">
                <a:latin typeface="Calibri" panose="020F0502020204030204" charset="0"/>
                <a:ea typeface="新細明體" panose="02020500000000000000" charset="-120"/>
              </a:rPr>
              <a:t>Press</a:t>
            </a:r>
            <a:r>
              <a:rPr lang="zh-TW" altLang="en-US" sz="2000" dirty="0" smtClean="0">
                <a:latin typeface="Calibri" panose="020F0502020204030204" charset="0"/>
                <a:ea typeface="新細明體" panose="02020500000000000000" charset="-120"/>
              </a:rPr>
              <a:t>「</a:t>
            </a:r>
            <a:r>
              <a:rPr lang="en-US" altLang="zh-TW" sz="2000" dirty="0" smtClean="0">
                <a:latin typeface="Calibri" panose="020F0502020204030204" charset="0"/>
                <a:ea typeface="新細明體" panose="02020500000000000000" charset="-120"/>
              </a:rPr>
              <a:t>update cfg</a:t>
            </a:r>
            <a:r>
              <a:rPr lang="zh-TW" altLang="en-US" sz="2000" dirty="0" smtClean="0">
                <a:latin typeface="Calibri" panose="020F0502020204030204" charset="0"/>
                <a:ea typeface="新細明體" panose="02020500000000000000" charset="-120"/>
              </a:rPr>
              <a:t>」</a:t>
            </a:r>
            <a:endParaRPr lang="zh-TW" altLang="en-US" sz="2000" dirty="0" smtClean="0">
              <a:latin typeface="Calibri" panose="020F0502020204030204" charset="0"/>
              <a:ea typeface="新細明體" panose="02020500000000000000" charset="-120"/>
            </a:endParaRPr>
          </a:p>
          <a:p>
            <a:pPr marL="0" indent="0">
              <a:buNone/>
            </a:pPr>
            <a:r>
              <a:rPr lang="en-US" altLang="zh-TW" sz="2000" b="1" dirty="0">
                <a:solidFill>
                  <a:srgbClr val="FF0000"/>
                </a:solidFill>
                <a:latin typeface="Calibri" panose="020F0502020204030204" charset="0"/>
                <a:ea typeface="新細明體" panose="02020500000000000000" charset="-120"/>
              </a:rPr>
              <a:t>Note :</a:t>
            </a:r>
            <a:r>
              <a:rPr lang="en-US" altLang="zh-TW" sz="2000" dirty="0">
                <a:solidFill>
                  <a:srgbClr val="FF0000"/>
                </a:solidFill>
                <a:latin typeface="Calibri" panose="020F0502020204030204" charset="0"/>
                <a:ea typeface="新細明體" panose="02020500000000000000" charset="-120"/>
              </a:rPr>
              <a:t> don't press </a:t>
            </a:r>
            <a:r>
              <a:rPr lang="zh-TW" altLang="en-US" sz="2000" dirty="0" smtClean="0">
                <a:solidFill>
                  <a:srgbClr val="FF0000"/>
                </a:solidFill>
                <a:latin typeface="Calibri" panose="020F0502020204030204" charset="0"/>
                <a:ea typeface="新細明體" panose="02020500000000000000" charset="-120"/>
                <a:sym typeface="+mn-ea"/>
              </a:rPr>
              <a:t>「</a:t>
            </a:r>
            <a:r>
              <a:rPr lang="en-US" altLang="zh-TW" sz="2000" dirty="0" smtClean="0">
                <a:solidFill>
                  <a:srgbClr val="FF0000"/>
                </a:solidFill>
                <a:latin typeface="Calibri" panose="020F0502020204030204" charset="0"/>
                <a:ea typeface="新細明體" panose="02020500000000000000" charset="-120"/>
                <a:sym typeface="+mn-ea"/>
              </a:rPr>
              <a:t>Factory Setting</a:t>
            </a:r>
            <a:r>
              <a:rPr lang="zh-TW" altLang="en-US" sz="2000" dirty="0" smtClean="0">
                <a:solidFill>
                  <a:srgbClr val="FF0000"/>
                </a:solidFill>
                <a:latin typeface="Calibri" panose="020F0502020204030204" charset="0"/>
                <a:ea typeface="新細明體" panose="02020500000000000000" charset="-120"/>
                <a:sym typeface="+mn-ea"/>
              </a:rPr>
              <a:t>」</a:t>
            </a:r>
            <a:endParaRPr lang="zh-TW" altLang="en-US" sz="2000" dirty="0" smtClean="0">
              <a:solidFill>
                <a:srgbClr val="FF0000"/>
              </a:solidFill>
              <a:latin typeface="Calibri" panose="020F0502020204030204" charset="0"/>
              <a:ea typeface="新細明體" panose="02020500000000000000" charset="-120"/>
              <a:sym typeface="+mn-ea"/>
            </a:endParaRPr>
          </a:p>
        </p:txBody>
      </p:sp>
      <p:pic>
        <p:nvPicPr>
          <p:cNvPr id="5" name="圖片 4" descr="P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37565" y="1966595"/>
            <a:ext cx="6142355" cy="4302125"/>
          </a:xfrm>
          <a:prstGeom prst="rect">
            <a:avLst/>
          </a:prstGeom>
        </p:spPr>
      </p:pic>
      <p:sp>
        <p:nvSpPr>
          <p:cNvPr id="69" name="CustomShape 1"/>
          <p:cNvSpPr/>
          <p:nvPr/>
        </p:nvSpPr>
        <p:spPr>
          <a:xfrm>
            <a:off x="0" y="-13335"/>
            <a:ext cx="6499800" cy="999000"/>
          </a:xfrm>
          <a:prstGeom prst="rect">
            <a:avLst/>
          </a:prstGeom>
        </p:spPr>
        <p:txBody>
          <a:bodyPr lIns="90000" tIns="45000" rIns="90000" bIns="45000" anchor="ctr"/>
          <a:p>
            <a:pPr>
              <a:lnSpc>
                <a:spcPct val="100000"/>
              </a:lnSpc>
            </a:pPr>
            <a:r>
              <a:rPr lang="en-US" altLang="zh-TW" sz="3600" b="1">
                <a:solidFill>
                  <a:srgbClr val="FFFFFF"/>
                </a:solidFill>
                <a:latin typeface="Calibri" panose="020F0502020204030204"/>
                <a:ea typeface="新細明體" panose="02020500000000000000" charset="-120"/>
              </a:rPr>
              <a:t>LAN Config (4/5) </a:t>
            </a:r>
            <a:endParaRPr lang="en-US" altLang="zh-TW" sz="3600" b="1">
              <a:solidFill>
                <a:srgbClr val="FFFFFF"/>
              </a:solidFill>
              <a:latin typeface="Calibri" panose="020F0502020204030204"/>
              <a:ea typeface="新細明體" panose="02020500000000000000" charset="-12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837282" y="1041515"/>
            <a:ext cx="7447402" cy="688134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altLang="zh-TW" sz="2000" dirty="0">
                <a:latin typeface="Calibri" panose="020F0502020204030204" charset="0"/>
                <a:ea typeface="新細明體" panose="02020500000000000000" charset="-120"/>
              </a:rPr>
              <a:t>Update completed (message show </a:t>
            </a:r>
            <a:r>
              <a:rPr lang="zh-TW" altLang="en-US" sz="2000" dirty="0" smtClean="0">
                <a:latin typeface="Calibri" panose="020F0502020204030204" charset="0"/>
                <a:ea typeface="新細明體" panose="02020500000000000000" charset="-120"/>
                <a:sym typeface="+mn-ea"/>
              </a:rPr>
              <a:t>「</a:t>
            </a:r>
            <a:r>
              <a:rPr lang="en-US" altLang="zh-TW" sz="2000" dirty="0" smtClean="0">
                <a:latin typeface="Calibri" panose="020F0502020204030204" charset="0"/>
                <a:ea typeface="新細明體" panose="02020500000000000000" charset="-120"/>
                <a:sym typeface="+mn-ea"/>
              </a:rPr>
              <a:t>cfg upload....OK</a:t>
            </a:r>
            <a:r>
              <a:rPr lang="zh-TW" altLang="en-US" sz="2000" dirty="0" smtClean="0">
                <a:latin typeface="Calibri" panose="020F0502020204030204" charset="0"/>
                <a:ea typeface="新細明體" panose="02020500000000000000" charset="-120"/>
                <a:sym typeface="+mn-ea"/>
              </a:rPr>
              <a:t>」</a:t>
            </a:r>
            <a:r>
              <a:rPr lang="en-US" altLang="zh-TW" sz="2000" dirty="0" smtClean="0">
                <a:latin typeface="Calibri" panose="020F0502020204030204" charset="0"/>
                <a:ea typeface="新細明體" panose="02020500000000000000" charset="-120"/>
                <a:sym typeface="+mn-ea"/>
              </a:rPr>
              <a:t>)</a:t>
            </a:r>
            <a:endParaRPr lang="en-US" altLang="zh-TW" sz="2000" dirty="0" smtClean="0">
              <a:latin typeface="Calibri" panose="020F0502020204030204" charset="0"/>
              <a:ea typeface="新細明體" panose="02020500000000000000" charset="-120"/>
              <a:sym typeface="+mn-ea"/>
            </a:endParaRPr>
          </a:p>
        </p:txBody>
      </p:sp>
      <p:pic>
        <p:nvPicPr>
          <p:cNvPr id="2" name="圖片 1" descr="P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19175" y="1574165"/>
            <a:ext cx="6763385" cy="4734560"/>
          </a:xfrm>
          <a:prstGeom prst="rect">
            <a:avLst/>
          </a:prstGeom>
        </p:spPr>
      </p:pic>
      <p:sp>
        <p:nvSpPr>
          <p:cNvPr id="69" name="CustomShape 1"/>
          <p:cNvSpPr/>
          <p:nvPr/>
        </p:nvSpPr>
        <p:spPr>
          <a:xfrm>
            <a:off x="0" y="-13335"/>
            <a:ext cx="6499800" cy="999000"/>
          </a:xfrm>
          <a:prstGeom prst="rect">
            <a:avLst/>
          </a:prstGeom>
        </p:spPr>
        <p:txBody>
          <a:bodyPr lIns="90000" tIns="45000" rIns="90000" bIns="45000" anchor="ctr"/>
          <a:p>
            <a:pPr>
              <a:lnSpc>
                <a:spcPct val="100000"/>
              </a:lnSpc>
            </a:pPr>
            <a:r>
              <a:rPr lang="en-US" altLang="zh-TW" sz="3600" b="1">
                <a:solidFill>
                  <a:srgbClr val="FFFFFF"/>
                </a:solidFill>
                <a:latin typeface="Calibri" panose="020F0502020204030204"/>
                <a:ea typeface="新細明體" panose="02020500000000000000" charset="-120"/>
              </a:rPr>
              <a:t>LAN Config (5/5) </a:t>
            </a:r>
            <a:endParaRPr lang="en-US" altLang="zh-TW" sz="3600" b="1">
              <a:solidFill>
                <a:srgbClr val="FFFFFF"/>
              </a:solidFill>
              <a:latin typeface="Calibri" panose="020F0502020204030204"/>
              <a:ea typeface="新細明體" panose="02020500000000000000" charset="-12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1271</Words>
  <Application>WPS Presentation</Application>
  <PresentationFormat>如螢幕大小 (4:3)</PresentationFormat>
  <Paragraphs>61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22" baseType="lpstr">
      <vt:lpstr>Arial</vt:lpstr>
      <vt:lpstr>新細明體</vt:lpstr>
      <vt:lpstr>Wingdings</vt:lpstr>
      <vt:lpstr>StarSymbol</vt:lpstr>
      <vt:lpstr>Segoe Print</vt:lpstr>
      <vt:lpstr>Arial</vt:lpstr>
      <vt:lpstr>Calibri</vt:lpstr>
      <vt:lpstr>新細明體</vt:lpstr>
      <vt:lpstr>Calibri</vt:lpstr>
      <vt:lpstr>Microsoft YaHei</vt:lpstr>
      <vt:lpstr>SimSun</vt:lpstr>
      <vt:lpstr>Arial Unicode MS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投影片 1</dc:title>
  <dc:creator>Tianon</dc:creator>
  <cp:lastModifiedBy>zonic.chen</cp:lastModifiedBy>
  <cp:revision>68</cp:revision>
  <dcterms:created xsi:type="dcterms:W3CDTF">2019-04-18T01:32:00Z</dcterms:created>
  <dcterms:modified xsi:type="dcterms:W3CDTF">2022-08-01T01:33:18Z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1028-11.8.2.8362</vt:lpwstr>
  </property>
</Properties>
</file>